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00" r:id="rId4"/>
  </p:sldMasterIdLst>
  <p:notesMasterIdLst>
    <p:notesMasterId r:id="rId18"/>
  </p:notesMasterIdLst>
  <p:handoutMasterIdLst>
    <p:handoutMasterId r:id="rId19"/>
  </p:handoutMasterIdLst>
  <p:sldIdLst>
    <p:sldId id="1487" r:id="rId5"/>
    <p:sldId id="1545" r:id="rId6"/>
    <p:sldId id="1553" r:id="rId7"/>
    <p:sldId id="1546" r:id="rId8"/>
    <p:sldId id="1549" r:id="rId9"/>
    <p:sldId id="1550" r:id="rId10"/>
    <p:sldId id="1548" r:id="rId11"/>
    <p:sldId id="1551" r:id="rId12"/>
    <p:sldId id="1552" r:id="rId13"/>
    <p:sldId id="1554" r:id="rId14"/>
    <p:sldId id="1555" r:id="rId15"/>
    <p:sldId id="1522" r:id="rId16"/>
    <p:sldId id="1544" r:id="rId17"/>
  </p:sldIdLst>
  <p:sldSz cx="12436475" cy="6994525"/>
  <p:notesSz cx="6881813"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W" id="{BF418B36-1D3A-4875-B8F3-DE0D0EC702E6}">
          <p14:sldIdLst>
            <p14:sldId id="1487"/>
            <p14:sldId id="1545"/>
            <p14:sldId id="1553"/>
            <p14:sldId id="1546"/>
            <p14:sldId id="1549"/>
            <p14:sldId id="1550"/>
            <p14:sldId id="1548"/>
            <p14:sldId id="1551"/>
            <p14:sldId id="1552"/>
            <p14:sldId id="1554"/>
            <p14:sldId id="1555"/>
          </p14:sldIdLst>
        </p14:section>
        <p14:section name="SharePoint Development Background" id="{D4E3B1CF-DD2E-4D6E-961F-E6ECD190E64E}">
          <p14:sldIdLst>
            <p14:sldId id="1522"/>
            <p14:sldId id="154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F2F2F2"/>
    <a:srgbClr val="A8A8A8"/>
    <a:srgbClr val="000000"/>
    <a:srgbClr val="008272"/>
    <a:srgbClr val="002050"/>
    <a:srgbClr val="00188F"/>
    <a:srgbClr val="001168"/>
    <a:srgbClr val="4B2575"/>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4718" autoAdjust="0"/>
  </p:normalViewPr>
  <p:slideViewPr>
    <p:cSldViewPr>
      <p:cViewPr varScale="1">
        <p:scale>
          <a:sx n="117" d="100"/>
          <a:sy n="117" d="100"/>
        </p:scale>
        <p:origin x="84" y="120"/>
      </p:cViewPr>
      <p:guideLst/>
    </p:cSldViewPr>
  </p:slideViewPr>
  <p:outlineViewPr>
    <p:cViewPr>
      <p:scale>
        <a:sx n="33" d="100"/>
        <a:sy n="33" d="100"/>
      </p:scale>
      <p:origin x="0" y="-4410"/>
    </p:cViewPr>
  </p:outlineViewPr>
  <p:notesTextViewPr>
    <p:cViewPr>
      <p:scale>
        <a:sx n="100" d="100"/>
        <a:sy n="100" d="100"/>
      </p:scale>
      <p:origin x="0" y="0"/>
    </p:cViewPr>
  </p:notesTextViewPr>
  <p:sorterViewPr>
    <p:cViewPr>
      <p:scale>
        <a:sx n="75" d="100"/>
        <a:sy n="75" d="100"/>
      </p:scale>
      <p:origin x="0" y="-8940"/>
    </p:cViewPr>
  </p:sorterViewPr>
  <p:notesViewPr>
    <p:cSldViewPr showGuides="1">
      <p:cViewPr>
        <p:scale>
          <a:sx n="200" d="100"/>
          <a:sy n="200" d="100"/>
        </p:scale>
        <p:origin x="522" y="-6756"/>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767"/>
            <a:ext cx="2982119" cy="464820"/>
          </a:xfrm>
          <a:prstGeom prst="rect">
            <a:avLst/>
          </a:prstGeom>
        </p:spPr>
        <p:txBody>
          <a:bodyPr vert="horz" lIns="92446" tIns="46223" rIns="92446" bIns="46223" rtlCol="0"/>
          <a:lstStyle>
            <a:lvl1pPr algn="l">
              <a:defRPr sz="1200"/>
            </a:lvl1pPr>
          </a:lstStyle>
          <a:p>
            <a:r>
              <a:rPr lang="en-US" dirty="0">
                <a:latin typeface="Segoe UI" pitchFamily="34" charset="0"/>
              </a:rPr>
              <a:t>SharePoint Patterns and Practices</a:t>
            </a:r>
          </a:p>
        </p:txBody>
      </p:sp>
      <p:sp>
        <p:nvSpPr>
          <p:cNvPr id="8" name="Footer Placeholder 7"/>
          <p:cNvSpPr>
            <a:spLocks noGrp="1"/>
          </p:cNvSpPr>
          <p:nvPr>
            <p:ph type="ftr" sz="quarter" idx="2"/>
          </p:nvPr>
        </p:nvSpPr>
        <p:spPr>
          <a:xfrm>
            <a:off x="0" y="8829966"/>
            <a:ext cx="5803662" cy="337975"/>
          </a:xfrm>
          <a:prstGeom prst="rect">
            <a:avLst/>
          </a:prstGeom>
        </p:spPr>
        <p:txBody>
          <a:bodyPr vert="horz" lIns="92446" tIns="46223" rIns="92446" bIns="46223" rtlCol="0" anchor="b"/>
          <a:lstStyle>
            <a:lvl1pPr algn="l">
              <a:defRPr sz="1200"/>
            </a:lvl1pPr>
          </a:lstStyle>
          <a:p>
            <a:pPr marL="402846" defTabSz="92415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03662" y="8829967"/>
            <a:ext cx="1076558" cy="464820"/>
          </a:xfrm>
          <a:prstGeom prst="rect">
            <a:avLst/>
          </a:prstGeom>
        </p:spPr>
        <p:txBody>
          <a:bodyPr vert="horz" lIns="92446" tIns="46223" rIns="92446" bIns="46223"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341" y="76200"/>
            <a:ext cx="1314642" cy="479745"/>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atin typeface="Segoe UI" pitchFamily="34" charset="0"/>
              </a:defRPr>
            </a:lvl1pPr>
          </a:lstStyle>
          <a:p>
            <a:r>
              <a:rPr lang="en-US" dirty="0"/>
              <a:t>SharePoint Patterns and Practices</a:t>
            </a:r>
          </a:p>
        </p:txBody>
      </p:sp>
      <p:sp>
        <p:nvSpPr>
          <p:cNvPr id="9" name="Slide Image Placeholder 8"/>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10" name="Footer Placeholder 9"/>
          <p:cNvSpPr>
            <a:spLocks noGrp="1"/>
          </p:cNvSpPr>
          <p:nvPr>
            <p:ph type="ftr" sz="quarter" idx="4"/>
          </p:nvPr>
        </p:nvSpPr>
        <p:spPr>
          <a:xfrm>
            <a:off x="0" y="8831580"/>
            <a:ext cx="5941299" cy="361897"/>
          </a:xfrm>
          <a:prstGeom prst="rect">
            <a:avLst/>
          </a:prstGeom>
        </p:spPr>
        <p:txBody>
          <a:bodyPr vert="horz" lIns="92446" tIns="46223" rIns="92446" bIns="46223" rtlCol="0" anchor="b"/>
          <a:lstStyle>
            <a:lvl1pPr marL="577787" indent="0" algn="l">
              <a:defRPr sz="1200"/>
            </a:lvl1pPr>
          </a:lstStyle>
          <a:p>
            <a:pPr defTabSz="9241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2" name="Notes Placeholder 11"/>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29828" y="8829967"/>
            <a:ext cx="950392" cy="464820"/>
          </a:xfrm>
          <a:prstGeom prst="rect">
            <a:avLst/>
          </a:prstGeom>
        </p:spPr>
        <p:txBody>
          <a:bodyPr vert="horz" lIns="92446" tIns="46223" rIns="92446" bIns="46223" rtlCol="0" anchor="b"/>
          <a:lstStyle>
            <a:lvl1pPr algn="r">
              <a:defRPr sz="1200">
                <a:latin typeface="Segoe UI" pitchFamily="34" charset="0"/>
              </a:defRPr>
            </a:lvl1pPr>
          </a:lstStyle>
          <a:p>
            <a:fld id="{B4008EB6-D09E-4580-8CD6-DDB14511944F}" type="slidenum">
              <a:rPr lang="en-US" smtClean="0"/>
              <a:pPr/>
              <a:t>‹#›</a:t>
            </a:fld>
            <a:endParaRPr lang="en-US" dirty="0"/>
          </a:p>
        </p:txBody>
      </p:sp>
      <p:pic>
        <p:nvPicPr>
          <p:cNvPr id="14" name="Picture 13"/>
          <p:cNvPicPr>
            <a:picLocks noChangeAspect="1"/>
          </p:cNvPicPr>
          <p:nvPr/>
        </p:nvPicPr>
        <p:blipFill>
          <a:blip r:embed="rId2"/>
          <a:stretch>
            <a:fillRect/>
          </a:stretch>
        </p:blipFill>
        <p:spPr>
          <a:xfrm>
            <a:off x="5146341" y="76200"/>
            <a:ext cx="1314642" cy="479745"/>
          </a:xfrm>
          <a:prstGeom prst="rect">
            <a:avLst/>
          </a:prstGeom>
        </p:spPr>
      </p:pic>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dirty="0"/>
          </a:p>
        </p:txBody>
      </p:sp>
      <p:sp>
        <p:nvSpPr>
          <p:cNvPr id="4" name="Slide Number Placeholder 3"/>
          <p:cNvSpPr>
            <a:spLocks noGrp="1"/>
          </p:cNvSpPr>
          <p:nvPr>
            <p:ph type="sldNum" sz="quarter" idx="10"/>
          </p:nvPr>
        </p:nvSpPr>
        <p:spPr/>
        <p:txBody>
          <a:bodyPr/>
          <a:lstStyle/>
          <a:p>
            <a:fld id="{B9C3C9DC-C0A3-4640-9A7A-3DC41095AE2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95670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Over the past several years, with the evolution of Office 365, development of SharePoint solutions has encountered a new set of challenges: while on one hand IT and Tenant administrators require a new set of tools to control how data get accessed and consumed in their tenancies, developers, on the other hand, want to programmatically control the whole lifecycle, experience, and data access capabilities of a Site.</a:t>
            </a:r>
          </a:p>
          <a:p>
            <a:r>
              <a:rPr lang="en-US" sz="1200" dirty="0">
                <a:latin typeface="+mn-lt"/>
              </a:rPr>
              <a:t> </a:t>
            </a:r>
          </a:p>
          <a:p>
            <a:r>
              <a:rPr lang="en-US" sz="1200" dirty="0">
                <a:latin typeface="+mn-lt"/>
              </a:rPr>
              <a:t>Unfortunately, developers today find themselves constraint around building app parts as a result of </a:t>
            </a:r>
            <a:r>
              <a:rPr lang="en-US" sz="1200" dirty="0" err="1">
                <a:latin typeface="+mn-lt"/>
              </a:rPr>
              <a:t>iFrames</a:t>
            </a:r>
            <a:r>
              <a:rPr lang="en-US" sz="1200" dirty="0">
                <a:latin typeface="+mn-lt"/>
              </a:rPr>
              <a:t>, a reduced set of APIs, and no integration with cross Office 365 workloads. This in turn limits their ability to develop powerful portals that extend SharePoint.</a:t>
            </a:r>
          </a:p>
          <a:p>
            <a:r>
              <a:rPr lang="en-US" sz="1200" dirty="0">
                <a:latin typeface="+mn-lt"/>
              </a:rPr>
              <a:t> </a:t>
            </a:r>
          </a:p>
          <a:p>
            <a:r>
              <a:rPr lang="en-US" sz="1200" dirty="0">
                <a:latin typeface="+mn-lt"/>
              </a:rPr>
              <a:t>The client-side development framework will deliver capabilities that will help both first party and third party developers build powerful, rich applications and provide an enjoyable web experience in Office 365 for end users that are both intuitive and simple to consume.  </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9/5/2016 2:57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3152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SharePoint will also support</a:t>
            </a:r>
            <a:r>
              <a:rPr lang="nl-BE" baseline="0" dirty="0"/>
              <a:t> open source tooling to drive greater efficiencies when developing Parts and Apps.  These tools should not be considered a replacement of an organizations traditional tools, but rather an extension of those, providing new opportunities to quickly get up and running with SharePoint development.  If you’re familiar with Visual Studio development with SharePoint, this tools carry a lot of similarities with the tools you may already be familiar with for example:</a:t>
            </a:r>
          </a:p>
          <a:p>
            <a:endParaRPr lang="nl-BE" baseline="0" dirty="0"/>
          </a:p>
          <a:p>
            <a:r>
              <a:rPr lang="en-US" baseline="0" dirty="0"/>
              <a:t>Yeoman provides a generator ecosystem. A generator is basically a plugin that can be run with the `</a:t>
            </a:r>
            <a:r>
              <a:rPr lang="en-US" baseline="0" dirty="0" err="1"/>
              <a:t>yo</a:t>
            </a:r>
            <a:r>
              <a:rPr lang="en-US" baseline="0" dirty="0"/>
              <a:t>` command to scaffold complete projects or useful parts.</a:t>
            </a:r>
          </a:p>
          <a:p>
            <a:endParaRPr lang="en-US" baseline="0" dirty="0"/>
          </a:p>
          <a:p>
            <a:r>
              <a:rPr lang="en-US" baseline="0" dirty="0" err="1"/>
              <a:t>yo</a:t>
            </a:r>
            <a:r>
              <a:rPr lang="en-US" baseline="0" dirty="0"/>
              <a:t> scaffolds out a new application, writing your build configuration (</a:t>
            </a:r>
            <a:r>
              <a:rPr lang="en-US" baseline="0" dirty="0" err="1"/>
              <a:t>e.g</a:t>
            </a:r>
            <a:r>
              <a:rPr lang="en-US" baseline="0" dirty="0"/>
              <a:t> </a:t>
            </a:r>
            <a:r>
              <a:rPr lang="en-US" baseline="0" dirty="0" err="1"/>
              <a:t>Gruntfile</a:t>
            </a:r>
            <a:r>
              <a:rPr lang="en-US" baseline="0" dirty="0"/>
              <a:t>, </a:t>
            </a:r>
            <a:r>
              <a:rPr lang="en-US" baseline="0" dirty="0" err="1"/>
              <a:t>Gulpfile</a:t>
            </a:r>
            <a:r>
              <a:rPr lang="en-US" baseline="0" dirty="0"/>
              <a:t>) and pulling in relevant build tasks and package manager dependencies (Bower, </a:t>
            </a:r>
            <a:r>
              <a:rPr lang="en-US" baseline="0" dirty="0" err="1"/>
              <a:t>npm</a:t>
            </a:r>
            <a:r>
              <a:rPr lang="en-US" baseline="0" dirty="0"/>
              <a:t>) that you might need for your build.  This is similar to Project Scaffolding in Visual Studio.</a:t>
            </a:r>
          </a:p>
          <a:p>
            <a:endParaRPr lang="en-US" baseline="0" dirty="0"/>
          </a:p>
          <a:p>
            <a:r>
              <a:rPr lang="en-US" baseline="0" dirty="0"/>
              <a:t>Gulp</a:t>
            </a:r>
          </a:p>
          <a:p>
            <a:endParaRPr lang="en-US" baseline="0" dirty="0"/>
          </a:p>
          <a:p>
            <a:r>
              <a:rPr lang="en-US" b="1" dirty="0"/>
              <a:t>Automation</a:t>
            </a:r>
            <a:r>
              <a:rPr lang="en-US" dirty="0"/>
              <a:t> - gulp is a toolkit that helps you automate painful or time-consuming tasks in your development workflow.</a:t>
            </a:r>
          </a:p>
          <a:p>
            <a:r>
              <a:rPr lang="en-US" b="1" dirty="0"/>
              <a:t>Platform-agnostic</a:t>
            </a:r>
            <a:r>
              <a:rPr lang="en-US" dirty="0"/>
              <a:t> - Integrations are built into all major IDEs and people are using gulp with PHP, .NET, Node.js, Java, and other platforms.</a:t>
            </a:r>
          </a:p>
          <a:p>
            <a:r>
              <a:rPr lang="en-US" b="1" dirty="0"/>
              <a:t>Strong Ecosystem</a:t>
            </a:r>
            <a:r>
              <a:rPr lang="en-US" dirty="0"/>
              <a:t> - Use </a:t>
            </a:r>
            <a:r>
              <a:rPr lang="en-US" dirty="0" err="1"/>
              <a:t>npm</a:t>
            </a:r>
            <a:r>
              <a:rPr lang="en-US" dirty="0"/>
              <a:t> modules to do anything you want + over 2000 curated plugins for streaming file transformations</a:t>
            </a:r>
          </a:p>
          <a:p>
            <a:r>
              <a:rPr lang="en-US" b="1" dirty="0"/>
              <a:t>Simple</a:t>
            </a:r>
            <a:r>
              <a:rPr lang="en-US" dirty="0"/>
              <a:t> - By providing only a minimal API surface, gulp is easy to learn and simple to use</a:t>
            </a:r>
          </a:p>
          <a:p>
            <a:endParaRPr lang="en-US" baseline="0" dirty="0"/>
          </a:p>
          <a:p>
            <a:endParaRPr lang="en-US" baseline="0" dirty="0"/>
          </a:p>
          <a:p>
            <a:r>
              <a:rPr lang="nl-BE" baseline="0" dirty="0"/>
              <a:t>Node.js® is a JavaScript runtime built on Chrome's V8 JavaScript engine. Node.js uses an event-driven, non-blocking I/O model that makes it lightweight and efficient. Node.js' package ecosystem, npm, is the largest ecosystem of open source libraries in the world.</a:t>
            </a:r>
          </a:p>
          <a:p>
            <a:endParaRPr lang="nl-BE" baseline="0" dirty="0"/>
          </a:p>
          <a:p>
            <a:r>
              <a:rPr lang="nl-BE" baseline="0" dirty="0"/>
              <a:t>event driven JavaScript runtime, Node is designed to build scalable network applications similar to </a:t>
            </a:r>
          </a:p>
          <a:p>
            <a:endParaRPr lang="nl-BE" dirty="0"/>
          </a:p>
          <a:p>
            <a:r>
              <a:rPr lang="nl-BE" dirty="0"/>
              <a:t>VS SharePoint development: Gulp = MSBuild, NodeJS = IIS (Express), YeoMan = project scafolding in VS, TypeScript= typed superset of JavaScript</a:t>
            </a:r>
          </a:p>
        </p:txBody>
      </p:sp>
      <p:sp>
        <p:nvSpPr>
          <p:cNvPr id="4" name="Slide Number Placeholder 3"/>
          <p:cNvSpPr>
            <a:spLocks noGrp="1"/>
          </p:cNvSpPr>
          <p:nvPr>
            <p:ph type="sldNum" sz="quarter" idx="10"/>
          </p:nvPr>
        </p:nvSpPr>
        <p:spPr/>
        <p:txBody>
          <a:bodyPr/>
          <a:lstStyle/>
          <a:p>
            <a:fld id="{47E6DF34-7984-48EF-95A5-B32874C69631}" type="slidenum">
              <a:rPr lang="en-US" smtClean="0"/>
              <a:t>5</a:t>
            </a:fld>
            <a:endParaRPr lang="en-US"/>
          </a:p>
        </p:txBody>
      </p:sp>
    </p:spTree>
    <p:extLst>
      <p:ext uri="{BB962C8B-B14F-4D97-AF65-F5344CB8AC3E}">
        <p14:creationId xmlns:p14="http://schemas.microsoft.com/office/powerpoint/2010/main" val="123278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defTabSz="924154" eaLnBrk="0" hangingPunct="0">
              <a:defRPr/>
            </a:pPr>
            <a:r>
              <a:rPr lang="en-US" sz="400" ker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98102" y="0"/>
            <a:ext cx="2982119" cy="464820"/>
          </a:xfrm>
          <a:prstGeom prst="rect">
            <a:avLst/>
          </a:prstGeom>
        </p:spPr>
        <p:txBody>
          <a:bodyPr/>
          <a:lstStyle/>
          <a:p>
            <a:pPr defTabSz="924458">
              <a:defRPr/>
            </a:pPr>
            <a:fld id="{E74353ED-ACB2-44BF-A903-985B0AF962B7}" type="datetime1">
              <a:rPr lang="en-US" sz="1800" kern="0">
                <a:solidFill>
                  <a:prstClr val="black"/>
                </a:solidFill>
              </a:rPr>
              <a:pPr defTabSz="924458">
                <a:defRPr/>
              </a:pPr>
              <a:t>9/5/2016</a:t>
            </a:fld>
            <a:endParaRPr lang="en-US" sz="1800" kern="0" dirty="0">
              <a:solidFill>
                <a:prstClr val="black"/>
              </a:solidFill>
            </a:endParaRPr>
          </a:p>
        </p:txBody>
      </p:sp>
      <p:sp>
        <p:nvSpPr>
          <p:cNvPr id="6" name="Slide Number Placeholder 5"/>
          <p:cNvSpPr>
            <a:spLocks noGrp="1"/>
          </p:cNvSpPr>
          <p:nvPr>
            <p:ph type="sldNum" sz="quarter" idx="12"/>
          </p:nvPr>
        </p:nvSpPr>
        <p:spPr/>
        <p:txBody>
          <a:bodyPr/>
          <a:lstStyle/>
          <a:p>
            <a:pPr defTabSz="924458">
              <a:defRPr/>
            </a:pPr>
            <a:fld id="{B4008EB6-D09E-4580-8CD6-DDB14511944F}" type="slidenum">
              <a:rPr lang="en-US" sz="1800" kern="0">
                <a:solidFill>
                  <a:prstClr val="black"/>
                </a:solidFill>
              </a:rPr>
              <a:pPr defTabSz="924458">
                <a:defRPr/>
              </a:pPr>
              <a:t>12</a:t>
            </a:fld>
            <a:endParaRPr lang="en-US" sz="1800" kern="0" dirty="0">
              <a:solidFill>
                <a:prstClr val="black"/>
              </a:solidFill>
            </a:endParaRPr>
          </a:p>
        </p:txBody>
      </p:sp>
    </p:spTree>
    <p:extLst>
      <p:ext uri="{BB962C8B-B14F-4D97-AF65-F5344CB8AC3E}">
        <p14:creationId xmlns:p14="http://schemas.microsoft.com/office/powerpoint/2010/main" val="3216859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arePoint Title Slide Ligh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4800" spc="-100"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46304" tIns="109728" rIns="146304" bIns="109728">
            <a:noAutofit/>
          </a:bodyPr>
          <a:lstStyle>
            <a:lvl1pPr marL="0" indent="0">
              <a:spcBef>
                <a:spcPts val="0"/>
              </a:spcBef>
              <a:buNone/>
              <a:defRPr sz="28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80" y="6243237"/>
            <a:ext cx="1280160" cy="27449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37" y="68262"/>
            <a:ext cx="3758592" cy="1371600"/>
          </a:xfrm>
          <a:prstGeom prst="rect">
            <a:avLst/>
          </a:prstGeom>
        </p:spPr>
      </p:pic>
    </p:spTree>
    <p:extLst>
      <p:ext uri="{BB962C8B-B14F-4D97-AF65-F5344CB8AC3E}">
        <p14:creationId xmlns:p14="http://schemas.microsoft.com/office/powerpoint/2010/main" val="19793218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1889748"/>
          </a:xfrm>
        </p:spPr>
        <p:txBody>
          <a:bodyPr/>
          <a:lstStyle>
            <a:lvl1pPr marL="0" indent="0">
              <a:buNone/>
              <a:defRPr>
                <a:solidFill>
                  <a:schemeClr val="tx2"/>
                </a:solidFill>
              </a:defRPr>
            </a:lvl1pPr>
            <a:lvl2pPr marL="0" indent="0">
              <a:buFontTx/>
              <a:buNone/>
              <a:defRPr sz="2000"/>
            </a:lvl2pPr>
            <a:lvl3pPr marL="228600" indent="0">
              <a:buNone/>
              <a:defRPr sz="1800"/>
            </a:lvl3pPr>
            <a:lvl4pPr marL="457200" indent="0">
              <a:buNone/>
              <a:defRPr sz="1600"/>
            </a:lvl4pPr>
            <a:lvl5pPr marL="685800" indent="0">
              <a:buNone/>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bwMode="auto">
          <a:xfrm>
            <a:off x="882" y="6529422"/>
            <a:ext cx="12434711" cy="479744"/>
          </a:xfrm>
          <a:prstGeom prst="rect">
            <a:avLst/>
          </a:prstGeom>
          <a:solidFill>
            <a:schemeClr val="tx2"/>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8837" y="6529422"/>
            <a:ext cx="1314642" cy="479744"/>
          </a:xfrm>
          <a:prstGeom prst="rect">
            <a:avLst/>
          </a:prstGeom>
        </p:spPr>
      </p:pic>
    </p:spTree>
    <p:extLst>
      <p:ext uri="{BB962C8B-B14F-4D97-AF65-F5344CB8AC3E}">
        <p14:creationId xmlns:p14="http://schemas.microsoft.com/office/powerpoint/2010/main" val="13353398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1889748"/>
          </a:xfrm>
        </p:spPr>
        <p:txBody>
          <a:bodyPr/>
          <a:lstStyle>
            <a:lvl1pPr marL="0" indent="0">
              <a:buNone/>
              <a:defRPr>
                <a:gradFill>
                  <a:gsLst>
                    <a:gs pos="1250">
                      <a:schemeClr val="tx1"/>
                    </a:gs>
                    <a:gs pos="99000">
                      <a:schemeClr val="tx1"/>
                    </a:gs>
                  </a:gsLst>
                  <a:lin ang="5400000" scaled="0"/>
                </a:gradFill>
              </a:defRPr>
            </a:lvl1pPr>
            <a:lvl2pPr marL="0" indent="0">
              <a:buFontTx/>
              <a:buNone/>
              <a:defRPr lang="en-US" sz="2000" kern="1200" spc="0" baseline="0" dirty="0" smtClean="0">
                <a:gradFill>
                  <a:gsLst>
                    <a:gs pos="1250">
                      <a:schemeClr val="tx1"/>
                    </a:gs>
                    <a:gs pos="100000">
                      <a:schemeClr val="tx1"/>
                    </a:gs>
                  </a:gsLst>
                  <a:lin ang="5400000" scaled="0"/>
                </a:gradFill>
                <a:latin typeface="+mn-lt"/>
                <a:ea typeface="+mn-ea"/>
                <a:cs typeface="+mn-cs"/>
              </a:defRPr>
            </a:lvl2pPr>
            <a:lvl3pPr marL="228600" indent="0">
              <a:buNone/>
              <a:defRPr sz="1800"/>
            </a:lvl3pPr>
            <a:lvl4pPr marL="457200" indent="0">
              <a:buNone/>
              <a:defRPr sz="1600"/>
            </a:lvl4pPr>
            <a:lvl5pPr marL="685800" indent="0">
              <a:buNone/>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bwMode="auto">
          <a:xfrm>
            <a:off x="882" y="6529422"/>
            <a:ext cx="12434711" cy="479744"/>
          </a:xfrm>
          <a:prstGeom prst="rect">
            <a:avLst/>
          </a:prstGeom>
          <a:solidFill>
            <a:schemeClr val="tx2"/>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8837" y="6529422"/>
            <a:ext cx="1314642" cy="479744"/>
          </a:xfrm>
          <a:prstGeom prst="rect">
            <a:avLst/>
          </a:prstGeom>
        </p:spPr>
      </p:pic>
    </p:spTree>
    <p:extLst>
      <p:ext uri="{BB962C8B-B14F-4D97-AF65-F5344CB8AC3E}">
        <p14:creationId xmlns:p14="http://schemas.microsoft.com/office/powerpoint/2010/main" val="14052396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889748"/>
          </a:xfrm>
        </p:spPr>
        <p:txBody>
          <a:bodyPr>
            <a:spAutoFit/>
          </a:bodyPr>
          <a:lstStyle>
            <a:lvl1pPr>
              <a:defRPr sz="4000">
                <a:solidFill>
                  <a:schemeClr val="tx2"/>
                </a:solidFill>
              </a:defRPr>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Rectangle 4"/>
          <p:cNvSpPr/>
          <p:nvPr userDrawn="1"/>
        </p:nvSpPr>
        <p:spPr bwMode="auto">
          <a:xfrm>
            <a:off x="882" y="6529422"/>
            <a:ext cx="12434711" cy="479744"/>
          </a:xfrm>
          <a:prstGeom prst="rect">
            <a:avLst/>
          </a:prstGeom>
          <a:solidFill>
            <a:schemeClr val="tx2"/>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8837" y="6529422"/>
            <a:ext cx="1314642" cy="479744"/>
          </a:xfrm>
          <a:prstGeom prst="rect">
            <a:avLst/>
          </a:prstGeom>
        </p:spPr>
      </p:pic>
    </p:spTree>
    <p:extLst>
      <p:ext uri="{BB962C8B-B14F-4D97-AF65-F5344CB8AC3E}">
        <p14:creationId xmlns:p14="http://schemas.microsoft.com/office/powerpoint/2010/main" val="7996018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889748"/>
          </a:xfrm>
        </p:spPr>
        <p:txBody>
          <a:bodyPr>
            <a:spAutoFit/>
          </a:bodyPr>
          <a:lstStyle>
            <a:lvl1pPr>
              <a:defRPr sz="40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Rectangle 4"/>
          <p:cNvSpPr/>
          <p:nvPr userDrawn="1"/>
        </p:nvSpPr>
        <p:spPr bwMode="auto">
          <a:xfrm>
            <a:off x="882" y="6529422"/>
            <a:ext cx="12434711" cy="479744"/>
          </a:xfrm>
          <a:prstGeom prst="rect">
            <a:avLst/>
          </a:prstGeom>
          <a:solidFill>
            <a:schemeClr val="tx2"/>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8837" y="6529422"/>
            <a:ext cx="1314642" cy="479744"/>
          </a:xfrm>
          <a:prstGeom prst="rect">
            <a:avLst/>
          </a:prstGeom>
        </p:spPr>
      </p:pic>
    </p:spTree>
    <p:extLst>
      <p:ext uri="{BB962C8B-B14F-4D97-AF65-F5344CB8AC3E}">
        <p14:creationId xmlns:p14="http://schemas.microsoft.com/office/powerpoint/2010/main" val="378419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778949"/>
          </a:xfrm>
        </p:spPr>
        <p:txBody>
          <a:bodyPr wrap="square">
            <a:spAutoFit/>
          </a:bodyPr>
          <a:lstStyle>
            <a:lvl1pPr marL="0" indent="0">
              <a:spcBef>
                <a:spcPts val="1224"/>
              </a:spcBef>
              <a:buClr>
                <a:schemeClr val="tx1"/>
              </a:buClr>
              <a:buFont typeface="Wingdings" pitchFamily="2" charset="2"/>
              <a:buNone/>
              <a:defRPr sz="3200">
                <a:solidFill>
                  <a:schemeClr val="tx2"/>
                </a:solidFill>
              </a:defRPr>
            </a:lvl1pPr>
            <a:lvl2pPr marL="0" indent="0">
              <a:buNone/>
              <a:defRPr lang="en-US" sz="2000" kern="1200" spc="0" baseline="0" dirty="0" smtClean="0">
                <a:gradFill>
                  <a:gsLst>
                    <a:gs pos="1250">
                      <a:schemeClr val="tx1"/>
                    </a:gs>
                    <a:gs pos="100000">
                      <a:schemeClr val="tx1"/>
                    </a:gs>
                  </a:gsLst>
                  <a:lin ang="5400000" scaled="0"/>
                </a:gradFill>
                <a:latin typeface="+mn-lt"/>
                <a:ea typeface="+mn-ea"/>
                <a:cs typeface="+mn-cs"/>
              </a:defRPr>
            </a:lvl2pPr>
            <a:lvl3pPr marL="231775" indent="0">
              <a:buNone/>
              <a:tabLst/>
              <a:defRPr sz="1800"/>
            </a:lvl3pPr>
            <a:lvl4pPr marL="460375" indent="0">
              <a:buNone/>
              <a:defRPr sz="1600"/>
            </a:lvl4pPr>
            <a:lvl5pPr marL="685800" indent="0">
              <a:buNone/>
              <a:tabLs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778949"/>
          </a:xfrm>
        </p:spPr>
        <p:txBody>
          <a:bodyPr wrap="square">
            <a:spAutoFit/>
          </a:bodyPr>
          <a:lstStyle>
            <a:lvl1pPr marL="0" indent="0">
              <a:spcBef>
                <a:spcPts val="1224"/>
              </a:spcBef>
              <a:buClr>
                <a:schemeClr val="tx1"/>
              </a:buClr>
              <a:buFont typeface="Wingdings" pitchFamily="2" charset="2"/>
              <a:buNone/>
              <a:defRPr sz="3200">
                <a:solidFill>
                  <a:schemeClr val="tx2"/>
                </a:solidFill>
              </a:defRPr>
            </a:lvl1pPr>
            <a:lvl2pPr marL="0" indent="0">
              <a:buNone/>
              <a:defRPr lang="en-US" sz="2000" kern="1200" spc="0" baseline="0" dirty="0" smtClean="0">
                <a:gradFill>
                  <a:gsLst>
                    <a:gs pos="1250">
                      <a:schemeClr val="tx1"/>
                    </a:gs>
                    <a:gs pos="100000">
                      <a:schemeClr val="tx1"/>
                    </a:gs>
                  </a:gsLst>
                  <a:lin ang="5400000" scaled="0"/>
                </a:gradFill>
                <a:latin typeface="+mn-lt"/>
                <a:ea typeface="+mn-ea"/>
                <a:cs typeface="+mn-cs"/>
              </a:defRPr>
            </a:lvl2pPr>
            <a:lvl3pPr marL="231775" indent="0">
              <a:buNone/>
              <a:tabLst/>
              <a:defRPr sz="1800"/>
            </a:lvl3pPr>
            <a:lvl4pPr marL="460375" indent="0">
              <a:buNone/>
              <a:defRPr sz="1600"/>
            </a:lvl4pPr>
            <a:lvl5pPr marL="685800" indent="0">
              <a:buNone/>
              <a:tabLs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bwMode="auto">
          <a:xfrm>
            <a:off x="882" y="6529422"/>
            <a:ext cx="12434711" cy="479744"/>
          </a:xfrm>
          <a:prstGeom prst="rect">
            <a:avLst/>
          </a:prstGeom>
          <a:solidFill>
            <a:schemeClr val="tx2"/>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8837" y="6529422"/>
            <a:ext cx="1314642" cy="479744"/>
          </a:xfrm>
          <a:prstGeom prst="rect">
            <a:avLst/>
          </a:prstGeom>
        </p:spPr>
      </p:pic>
    </p:spTree>
    <p:extLst>
      <p:ext uri="{BB962C8B-B14F-4D97-AF65-F5344CB8AC3E}">
        <p14:creationId xmlns:p14="http://schemas.microsoft.com/office/powerpoint/2010/main" val="19824063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778949"/>
          </a:xfrm>
        </p:spPr>
        <p:txBody>
          <a:bodyPr wrap="square">
            <a:spAutoFit/>
          </a:bodyPr>
          <a:lstStyle>
            <a:lvl1pPr marL="0" indent="0">
              <a:spcBef>
                <a:spcPts val="1224"/>
              </a:spcBef>
              <a:buClr>
                <a:schemeClr val="tx1"/>
              </a:buClr>
              <a:buFont typeface="Wingdings" pitchFamily="2" charset="2"/>
              <a:buNone/>
              <a:defRPr sz="3200"/>
            </a:lvl1pPr>
            <a:lvl2pPr marL="0" indent="0">
              <a:buNone/>
              <a:defRPr lang="en-US" sz="2000" kern="1200" spc="0" baseline="0" dirty="0" smtClean="0">
                <a:gradFill>
                  <a:gsLst>
                    <a:gs pos="1250">
                      <a:schemeClr val="tx1"/>
                    </a:gs>
                    <a:gs pos="100000">
                      <a:schemeClr val="tx1"/>
                    </a:gs>
                  </a:gsLst>
                  <a:lin ang="5400000" scaled="0"/>
                </a:gradFill>
                <a:latin typeface="+mn-lt"/>
                <a:ea typeface="+mn-ea"/>
                <a:cs typeface="+mn-cs"/>
              </a:defRPr>
            </a:lvl2pPr>
            <a:lvl3pPr marL="231775" indent="0">
              <a:buNone/>
              <a:tabLst/>
              <a:defRPr sz="1800"/>
            </a:lvl3pPr>
            <a:lvl4pPr marL="460375" indent="0">
              <a:buNone/>
              <a:defRPr sz="1600"/>
            </a:lvl4pPr>
            <a:lvl5pPr marL="685800" indent="0">
              <a:buNone/>
              <a:tabLs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778949"/>
          </a:xfrm>
        </p:spPr>
        <p:txBody>
          <a:bodyPr wrap="square">
            <a:spAutoFit/>
          </a:bodyPr>
          <a:lstStyle>
            <a:lvl1pPr marL="0" indent="0">
              <a:spcBef>
                <a:spcPts val="1224"/>
              </a:spcBef>
              <a:buClr>
                <a:schemeClr val="tx1"/>
              </a:buClr>
              <a:buFont typeface="Wingdings" pitchFamily="2" charset="2"/>
              <a:buNone/>
              <a:defRPr sz="3200"/>
            </a:lvl1pPr>
            <a:lvl2pPr marL="0" indent="0">
              <a:buNone/>
              <a:defRPr lang="en-US" sz="2000" kern="1200" spc="0" baseline="0" dirty="0" smtClean="0">
                <a:gradFill>
                  <a:gsLst>
                    <a:gs pos="1250">
                      <a:schemeClr val="tx1"/>
                    </a:gs>
                    <a:gs pos="100000">
                      <a:schemeClr val="tx1"/>
                    </a:gs>
                  </a:gsLst>
                  <a:lin ang="5400000" scaled="0"/>
                </a:gradFill>
                <a:latin typeface="+mn-lt"/>
                <a:ea typeface="+mn-ea"/>
                <a:cs typeface="+mn-cs"/>
              </a:defRPr>
            </a:lvl2pPr>
            <a:lvl3pPr marL="231775" indent="0">
              <a:buNone/>
              <a:tabLst/>
              <a:defRPr sz="1800"/>
            </a:lvl3pPr>
            <a:lvl4pPr marL="460375" indent="0">
              <a:buNone/>
              <a:defRPr sz="1600"/>
            </a:lvl4pPr>
            <a:lvl5pPr marL="685800" indent="0">
              <a:buNone/>
              <a:tabLs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bwMode="auto">
          <a:xfrm>
            <a:off x="882" y="6529422"/>
            <a:ext cx="12434711" cy="479744"/>
          </a:xfrm>
          <a:prstGeom prst="rect">
            <a:avLst/>
          </a:prstGeom>
          <a:solidFill>
            <a:schemeClr val="tx2"/>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8837" y="6529422"/>
            <a:ext cx="1314642" cy="479744"/>
          </a:xfrm>
          <a:prstGeom prst="rect">
            <a:avLst/>
          </a:prstGeom>
        </p:spPr>
      </p:pic>
    </p:spTree>
    <p:extLst>
      <p:ext uri="{BB962C8B-B14F-4D97-AF65-F5344CB8AC3E}">
        <p14:creationId xmlns:p14="http://schemas.microsoft.com/office/powerpoint/2010/main" val="344783255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778949"/>
          </a:xfrm>
        </p:spPr>
        <p:txBody>
          <a:bodyPr wrap="square">
            <a:spAutoFit/>
          </a:bodyPr>
          <a:lstStyle>
            <a:lvl1pPr marL="287338" indent="-287338">
              <a:spcBef>
                <a:spcPts val="1224"/>
              </a:spcBef>
              <a:buClr>
                <a:schemeClr val="tx2"/>
              </a:buClr>
              <a:buFont typeface="Arial" pitchFamily="34" charset="0"/>
              <a:buChar char="•"/>
              <a:defRPr sz="3200">
                <a:solidFill>
                  <a:schemeClr val="tx2"/>
                </a:solidFill>
              </a:defRPr>
            </a:lvl1pPr>
            <a:lvl2pPr marL="531166" indent="-233195">
              <a:defRPr sz="2000"/>
            </a:lvl2pPr>
            <a:lvl3pPr marL="699585" indent="-168419">
              <a:tabLst/>
              <a:defRPr sz="1800"/>
            </a:lvl3pPr>
            <a:lvl4pPr marL="880958" indent="-181374">
              <a:defRPr sz="1600"/>
            </a:lvl4pPr>
            <a:lvl5pPr marL="1049377" indent="-168419">
              <a:tabLs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778949"/>
          </a:xfrm>
        </p:spPr>
        <p:txBody>
          <a:bodyPr wrap="square">
            <a:spAutoFit/>
          </a:bodyPr>
          <a:lstStyle>
            <a:lvl1pPr marL="287338" indent="-287338">
              <a:spcBef>
                <a:spcPts val="1224"/>
              </a:spcBef>
              <a:buClr>
                <a:schemeClr val="tx2"/>
              </a:buClr>
              <a:buFont typeface="Arial" pitchFamily="34" charset="0"/>
              <a:buChar char="•"/>
              <a:defRPr sz="3200">
                <a:solidFill>
                  <a:schemeClr val="tx2"/>
                </a:solidFill>
              </a:defRPr>
            </a:lvl1pPr>
            <a:lvl2pPr marL="531166" indent="-233195">
              <a:defRPr sz="2000"/>
            </a:lvl2pPr>
            <a:lvl3pPr marL="699585" indent="-168419">
              <a:tabLst/>
              <a:defRPr sz="1800"/>
            </a:lvl3pPr>
            <a:lvl4pPr marL="880958" indent="-181374">
              <a:defRPr sz="1600"/>
            </a:lvl4pPr>
            <a:lvl5pPr marL="1049377" indent="-168419">
              <a:tabLs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bwMode="auto">
          <a:xfrm>
            <a:off x="882" y="6529422"/>
            <a:ext cx="12434711" cy="479744"/>
          </a:xfrm>
          <a:prstGeom prst="rect">
            <a:avLst/>
          </a:prstGeom>
          <a:solidFill>
            <a:schemeClr val="tx2"/>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8837" y="6529422"/>
            <a:ext cx="1314642" cy="479744"/>
          </a:xfrm>
          <a:prstGeom prst="rect">
            <a:avLst/>
          </a:prstGeom>
        </p:spPr>
      </p:pic>
    </p:spTree>
    <p:extLst>
      <p:ext uri="{BB962C8B-B14F-4D97-AF65-F5344CB8AC3E}">
        <p14:creationId xmlns:p14="http://schemas.microsoft.com/office/powerpoint/2010/main" val="16700193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77894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1800"/>
            </a:lvl3pPr>
            <a:lvl4pPr marL="880958" indent="-181374">
              <a:defRPr sz="1600"/>
            </a:lvl4pPr>
            <a:lvl5pPr marL="1049377" indent="-168419">
              <a:tabLs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77894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1800"/>
            </a:lvl3pPr>
            <a:lvl4pPr marL="880958" indent="-181374">
              <a:defRPr sz="1600"/>
            </a:lvl4pPr>
            <a:lvl5pPr marL="1049377" indent="-168419">
              <a:tabLs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bwMode="auto">
          <a:xfrm>
            <a:off x="882" y="6529422"/>
            <a:ext cx="12434711" cy="479744"/>
          </a:xfrm>
          <a:prstGeom prst="rect">
            <a:avLst/>
          </a:prstGeom>
          <a:solidFill>
            <a:schemeClr val="tx2"/>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8837" y="6529422"/>
            <a:ext cx="1314642" cy="479744"/>
          </a:xfrm>
          <a:prstGeom prst="rect">
            <a:avLst/>
          </a:prstGeom>
        </p:spPr>
      </p:pic>
    </p:spTree>
    <p:extLst>
      <p:ext uri="{BB962C8B-B14F-4D97-AF65-F5344CB8AC3E}">
        <p14:creationId xmlns:p14="http://schemas.microsoft.com/office/powerpoint/2010/main" val="175017079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2"/>
          <p:cNvSpPr/>
          <p:nvPr userDrawn="1"/>
        </p:nvSpPr>
        <p:spPr bwMode="auto">
          <a:xfrm>
            <a:off x="882" y="6529422"/>
            <a:ext cx="12434711" cy="479744"/>
          </a:xfrm>
          <a:prstGeom prst="rect">
            <a:avLst/>
          </a:prstGeom>
          <a:solidFill>
            <a:schemeClr val="tx2"/>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8837" y="6529422"/>
            <a:ext cx="1314642" cy="479744"/>
          </a:xfrm>
          <a:prstGeom prst="rect">
            <a:avLst/>
          </a:prstGeom>
        </p:spPr>
      </p:pic>
    </p:spTree>
    <p:extLst>
      <p:ext uri="{BB962C8B-B14F-4D97-AF65-F5344CB8AC3E}">
        <p14:creationId xmlns:p14="http://schemas.microsoft.com/office/powerpoint/2010/main" val="30472419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3" name="Rectangle 2"/>
          <p:cNvSpPr/>
          <p:nvPr userDrawn="1"/>
        </p:nvSpPr>
        <p:spPr bwMode="auto">
          <a:xfrm>
            <a:off x="882" y="6529422"/>
            <a:ext cx="12434711" cy="479744"/>
          </a:xfrm>
          <a:prstGeom prst="rect">
            <a:avLst/>
          </a:prstGeom>
          <a:solidFill>
            <a:schemeClr val="tx2"/>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8837" y="6529422"/>
            <a:ext cx="1314642" cy="479744"/>
          </a:xfrm>
          <a:prstGeom prst="rect">
            <a:avLst/>
          </a:prstGeom>
        </p:spPr>
      </p:pic>
    </p:spTree>
    <p:extLst>
      <p:ext uri="{BB962C8B-B14F-4D97-AF65-F5344CB8AC3E}">
        <p14:creationId xmlns:p14="http://schemas.microsoft.com/office/powerpoint/2010/main" val="23424458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rePoint Title Slide Blu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4800" spc="-100"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46304" tIns="109728" rIns="146304" bIns="109728">
            <a:noAutofit/>
          </a:bodyPr>
          <a:lstStyle>
            <a:lvl1pPr marL="0" indent="0">
              <a:spcBef>
                <a:spcPts val="0"/>
              </a:spcBef>
              <a:buNone/>
              <a:defRPr sz="28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7580" y="6243848"/>
            <a:ext cx="1280160" cy="27327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70" y="0"/>
            <a:ext cx="3972186" cy="1449545"/>
          </a:xfrm>
          <a:prstGeom prst="rect">
            <a:avLst/>
          </a:prstGeom>
        </p:spPr>
      </p:pic>
    </p:spTree>
    <p:extLst>
      <p:ext uri="{BB962C8B-B14F-4D97-AF65-F5344CB8AC3E}">
        <p14:creationId xmlns:p14="http://schemas.microsoft.com/office/powerpoint/2010/main" val="1388570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791260"/>
          </a:xfrm>
        </p:spPr>
        <p:txBody>
          <a:bodyPr/>
          <a:lstStyle>
            <a:lvl1pPr marL="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sz="1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sz="16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sz="1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bwMode="auto">
          <a:xfrm>
            <a:off x="882" y="6529422"/>
            <a:ext cx="12434711" cy="479744"/>
          </a:xfrm>
          <a:prstGeom prst="rect">
            <a:avLst/>
          </a:prstGeom>
          <a:solidFill>
            <a:schemeClr val="tx2"/>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8837" y="6529422"/>
            <a:ext cx="1314642" cy="479744"/>
          </a:xfrm>
          <a:prstGeom prst="rect">
            <a:avLst/>
          </a:prstGeom>
        </p:spPr>
      </p:pic>
    </p:spTree>
    <p:extLst>
      <p:ext uri="{BB962C8B-B14F-4D97-AF65-F5344CB8AC3E}">
        <p14:creationId xmlns:p14="http://schemas.microsoft.com/office/powerpoint/2010/main" val="25421575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ub Header">
    <p:spTree>
      <p:nvGrpSpPr>
        <p:cNvPr id="1" name=""/>
        <p:cNvGrpSpPr/>
        <p:nvPr/>
      </p:nvGrpSpPr>
      <p:grpSpPr>
        <a:xfrm>
          <a:off x="0" y="0"/>
          <a:ext cx="0" cy="0"/>
          <a:chOff x="0" y="0"/>
          <a:chExt cx="0" cy="0"/>
        </a:xfrm>
      </p:grpSpPr>
      <p:sp>
        <p:nvSpPr>
          <p:cNvPr id="2" name="Title 1"/>
          <p:cNvSpPr>
            <a:spLocks noGrp="1"/>
          </p:cNvSpPr>
          <p:nvPr>
            <p:ph type="title"/>
          </p:nvPr>
        </p:nvSpPr>
        <p:spPr>
          <a:xfrm>
            <a:off x="232664" y="232387"/>
            <a:ext cx="11814023" cy="661917"/>
          </a:xfrm>
        </p:spPr>
        <p:txBody>
          <a:bodyPr tIns="45720"/>
          <a:lstStyle/>
          <a:p>
            <a:r>
              <a:rPr lang="en-US"/>
              <a:t>Click to edit Master title style</a:t>
            </a:r>
          </a:p>
        </p:txBody>
      </p:sp>
      <p:sp>
        <p:nvSpPr>
          <p:cNvPr id="3" name="Text Placeholder 3"/>
          <p:cNvSpPr>
            <a:spLocks noGrp="1"/>
          </p:cNvSpPr>
          <p:nvPr>
            <p:ph type="body" sz="quarter" idx="10" hasCustomPrompt="1"/>
          </p:nvPr>
        </p:nvSpPr>
        <p:spPr>
          <a:xfrm>
            <a:off x="233363" y="975249"/>
            <a:ext cx="11813325" cy="627736"/>
          </a:xfrm>
          <a:prstGeom prst="rect">
            <a:avLst/>
          </a:prstGeom>
        </p:spPr>
        <p:txBody>
          <a:bodyPr/>
          <a:lstStyle>
            <a:lvl1pPr marL="0" indent="0">
              <a:buNone/>
              <a:defRPr sz="3199" baseline="0"/>
            </a:lvl1pPr>
            <a:lvl2pPr marL="342770" indent="0">
              <a:buNone/>
              <a:defRPr/>
            </a:lvl2pPr>
            <a:lvl3pPr marL="571283" indent="0">
              <a:buNone/>
              <a:defRPr/>
            </a:lvl3pPr>
            <a:lvl4pPr marL="799796" indent="0">
              <a:buNone/>
              <a:defRPr/>
            </a:lvl4pPr>
            <a:lvl5pPr marL="1028308" indent="0">
              <a:buNone/>
              <a:defRPr/>
            </a:lvl5pPr>
          </a:lstStyle>
          <a:p>
            <a:pPr lvl="0"/>
            <a:r>
              <a:rPr lang="en-US" dirty="0"/>
              <a:t>Sub-header</a:t>
            </a:r>
          </a:p>
        </p:txBody>
      </p:sp>
      <p:sp>
        <p:nvSpPr>
          <p:cNvPr id="4" name="Rectangle 3"/>
          <p:cNvSpPr/>
          <p:nvPr userDrawn="1"/>
        </p:nvSpPr>
        <p:spPr bwMode="auto">
          <a:xfrm>
            <a:off x="882" y="6529422"/>
            <a:ext cx="12434711" cy="479744"/>
          </a:xfrm>
          <a:prstGeom prst="rect">
            <a:avLst/>
          </a:prstGeom>
          <a:solidFill>
            <a:schemeClr val="tx2"/>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8837" y="6529422"/>
            <a:ext cx="1314642" cy="479744"/>
          </a:xfrm>
          <a:prstGeom prst="rect">
            <a:avLst/>
          </a:prstGeom>
        </p:spPr>
      </p:pic>
    </p:spTree>
    <p:extLst>
      <p:ext uri="{BB962C8B-B14F-4D97-AF65-F5344CB8AC3E}">
        <p14:creationId xmlns:p14="http://schemas.microsoft.com/office/powerpoint/2010/main" val="28287146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5358"/>
          <a:stretch/>
        </p:blipFill>
        <p:spPr>
          <a:xfrm flipH="1">
            <a:off x="-2" y="0"/>
            <a:ext cx="12436475" cy="6994840"/>
          </a:xfrm>
          <a:prstGeom prst="rect">
            <a:avLst/>
          </a:prstGeom>
        </p:spPr>
      </p:pic>
      <p:sp>
        <p:nvSpPr>
          <p:cNvPr id="4" name="Freeform 3"/>
          <p:cNvSpPr/>
          <p:nvPr userDrawn="1"/>
        </p:nvSpPr>
        <p:spPr bwMode="auto">
          <a:xfrm flipH="1">
            <a:off x="5761037" y="-320"/>
            <a:ext cx="6675438" cy="6995160"/>
          </a:xfrm>
          <a:custGeom>
            <a:avLst/>
            <a:gdLst>
              <a:gd name="connsiteX0" fmla="*/ 1668860 w 6675438"/>
              <a:gd name="connsiteY0" fmla="*/ 0 h 6995160"/>
              <a:gd name="connsiteX1" fmla="*/ 6675438 w 6675438"/>
              <a:gd name="connsiteY1" fmla="*/ 0 h 6995160"/>
              <a:gd name="connsiteX2" fmla="*/ 5006579 w 6675438"/>
              <a:gd name="connsiteY2" fmla="*/ 6995160 h 6995160"/>
              <a:gd name="connsiteX3" fmla="*/ 0 w 6675438"/>
              <a:gd name="connsiteY3" fmla="*/ 6995160 h 6995160"/>
              <a:gd name="connsiteX4" fmla="*/ 75 w 6675438"/>
              <a:gd name="connsiteY4" fmla="*/ 6994844 h 6995160"/>
              <a:gd name="connsiteX5" fmla="*/ 0 w 6675438"/>
              <a:gd name="connsiteY5" fmla="*/ 6994844 h 6995160"/>
              <a:gd name="connsiteX6" fmla="*/ 0 w 6675438"/>
              <a:gd name="connsiteY6" fmla="*/ 6880823 h 6995160"/>
              <a:gd name="connsiteX7" fmla="*/ 0 w 6675438"/>
              <a:gd name="connsiteY7" fmla="*/ 5966117 h 6995160"/>
              <a:gd name="connsiteX8" fmla="*/ 0 w 6675438"/>
              <a:gd name="connsiteY8" fmla="*/ 318 h 6995160"/>
              <a:gd name="connsiteX9" fmla="*/ 1668784 w 6675438"/>
              <a:gd name="connsiteY9" fmla="*/ 318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438" h="6995160">
                <a:moveTo>
                  <a:pt x="1668860" y="0"/>
                </a:moveTo>
                <a:lnTo>
                  <a:pt x="6675438" y="0"/>
                </a:lnTo>
                <a:lnTo>
                  <a:pt x="5006579" y="6995160"/>
                </a:lnTo>
                <a:lnTo>
                  <a:pt x="0" y="6995160"/>
                </a:lnTo>
                <a:lnTo>
                  <a:pt x="75" y="6994844"/>
                </a:lnTo>
                <a:lnTo>
                  <a:pt x="0" y="6994844"/>
                </a:lnTo>
                <a:lnTo>
                  <a:pt x="0" y="6880823"/>
                </a:lnTo>
                <a:lnTo>
                  <a:pt x="0" y="5966117"/>
                </a:lnTo>
                <a:lnTo>
                  <a:pt x="0" y="318"/>
                </a:lnTo>
                <a:lnTo>
                  <a:pt x="1668784" y="318"/>
                </a:lnTo>
                <a:close/>
              </a:path>
            </a:pathLst>
          </a:cu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6675438" y="754092"/>
            <a:ext cx="5484812" cy="2285971"/>
          </a:xfrm>
          <a:noFill/>
        </p:spPr>
        <p:txBody>
          <a:bodyPr wrap="square" tIns="91440" bIns="91440" anchor="t" anchorCtr="0">
            <a:noAutofit/>
          </a:bodyPr>
          <a:lstStyle>
            <a:lvl1pPr>
              <a:defRPr sz="5400" spc="-100" baseline="0">
                <a:gradFill>
                  <a:gsLst>
                    <a:gs pos="0">
                      <a:schemeClr val="tx1"/>
                    </a:gs>
                    <a:gs pos="100000">
                      <a:schemeClr val="tx1"/>
                    </a:gs>
                  </a:gsLst>
                  <a:lin ang="5400000" scaled="0"/>
                </a:gradFill>
              </a:defRPr>
            </a:lvl1pPr>
          </a:lstStyle>
          <a:p>
            <a:r>
              <a:rPr lang="en-US" dirty="0"/>
              <a:t>DEMO</a:t>
            </a:r>
          </a:p>
        </p:txBody>
      </p:sp>
      <p:sp>
        <p:nvSpPr>
          <p:cNvPr id="5" name="Text Placeholder 4"/>
          <p:cNvSpPr>
            <a:spLocks noGrp="1"/>
          </p:cNvSpPr>
          <p:nvPr>
            <p:ph type="body" sz="quarter" idx="12" hasCustomPrompt="1"/>
          </p:nvPr>
        </p:nvSpPr>
        <p:spPr>
          <a:xfrm>
            <a:off x="7589838" y="3051176"/>
            <a:ext cx="4540269" cy="1828800"/>
          </a:xfrm>
          <a:noFill/>
        </p:spPr>
        <p:txBody>
          <a:bodyPr wrap="square"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7512" y="6392862"/>
            <a:ext cx="1314642" cy="479744"/>
          </a:xfrm>
          <a:prstGeom prst="rect">
            <a:avLst/>
          </a:prstGeom>
        </p:spPr>
      </p:pic>
    </p:spTree>
    <p:extLst>
      <p:ext uri="{BB962C8B-B14F-4D97-AF65-F5344CB8AC3E}">
        <p14:creationId xmlns:p14="http://schemas.microsoft.com/office/powerpoint/2010/main" val="4033009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4"/>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58"/>
          <a:stretch/>
        </p:blipFill>
        <p:spPr>
          <a:xfrm flipH="1">
            <a:off x="0" y="0"/>
            <a:ext cx="12436475" cy="6994840"/>
          </a:xfrm>
          <a:prstGeom prst="rect">
            <a:avLst/>
          </a:prstGeom>
        </p:spPr>
      </p:pic>
      <p:sp>
        <p:nvSpPr>
          <p:cNvPr id="4" name="Freeform 3"/>
          <p:cNvSpPr/>
          <p:nvPr userDrawn="1"/>
        </p:nvSpPr>
        <p:spPr bwMode="auto">
          <a:xfrm flipH="1">
            <a:off x="5761037" y="-320"/>
            <a:ext cx="6675438" cy="6995160"/>
          </a:xfrm>
          <a:custGeom>
            <a:avLst/>
            <a:gdLst>
              <a:gd name="connsiteX0" fmla="*/ 1668860 w 6675438"/>
              <a:gd name="connsiteY0" fmla="*/ 0 h 6995160"/>
              <a:gd name="connsiteX1" fmla="*/ 6675438 w 6675438"/>
              <a:gd name="connsiteY1" fmla="*/ 0 h 6995160"/>
              <a:gd name="connsiteX2" fmla="*/ 5006579 w 6675438"/>
              <a:gd name="connsiteY2" fmla="*/ 6995160 h 6995160"/>
              <a:gd name="connsiteX3" fmla="*/ 0 w 6675438"/>
              <a:gd name="connsiteY3" fmla="*/ 6995160 h 6995160"/>
              <a:gd name="connsiteX4" fmla="*/ 75 w 6675438"/>
              <a:gd name="connsiteY4" fmla="*/ 6994844 h 6995160"/>
              <a:gd name="connsiteX5" fmla="*/ 0 w 6675438"/>
              <a:gd name="connsiteY5" fmla="*/ 6994844 h 6995160"/>
              <a:gd name="connsiteX6" fmla="*/ 0 w 6675438"/>
              <a:gd name="connsiteY6" fmla="*/ 6880823 h 6995160"/>
              <a:gd name="connsiteX7" fmla="*/ 0 w 6675438"/>
              <a:gd name="connsiteY7" fmla="*/ 5966117 h 6995160"/>
              <a:gd name="connsiteX8" fmla="*/ 0 w 6675438"/>
              <a:gd name="connsiteY8" fmla="*/ 318 h 6995160"/>
              <a:gd name="connsiteX9" fmla="*/ 1668784 w 6675438"/>
              <a:gd name="connsiteY9" fmla="*/ 318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438" h="6995160">
                <a:moveTo>
                  <a:pt x="1668860" y="0"/>
                </a:moveTo>
                <a:lnTo>
                  <a:pt x="6675438" y="0"/>
                </a:lnTo>
                <a:lnTo>
                  <a:pt x="5006579" y="6995160"/>
                </a:lnTo>
                <a:lnTo>
                  <a:pt x="0" y="6995160"/>
                </a:lnTo>
                <a:lnTo>
                  <a:pt x="75" y="6994844"/>
                </a:lnTo>
                <a:lnTo>
                  <a:pt x="0" y="6994844"/>
                </a:lnTo>
                <a:lnTo>
                  <a:pt x="0" y="6880823"/>
                </a:lnTo>
                <a:lnTo>
                  <a:pt x="0" y="5966117"/>
                </a:lnTo>
                <a:lnTo>
                  <a:pt x="0" y="318"/>
                </a:lnTo>
                <a:lnTo>
                  <a:pt x="1668784" y="318"/>
                </a:lnTo>
                <a:close/>
              </a:path>
            </a:pathLst>
          </a:cu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6675438" y="754092"/>
            <a:ext cx="5484812" cy="2285971"/>
          </a:xfrm>
          <a:noFill/>
        </p:spPr>
        <p:txBody>
          <a:bodyPr wrap="square" tIns="91440" bIns="91440" anchor="t" anchorCtr="0">
            <a:noAutofit/>
          </a:bodyPr>
          <a:lstStyle>
            <a:lvl1pPr>
              <a:defRPr sz="5400" spc="-100" baseline="0">
                <a:gradFill>
                  <a:gsLst>
                    <a:gs pos="0">
                      <a:schemeClr val="tx1"/>
                    </a:gs>
                    <a:gs pos="100000">
                      <a:schemeClr val="tx1"/>
                    </a:gs>
                  </a:gsLst>
                  <a:lin ang="5400000" scaled="0"/>
                </a:gradFill>
              </a:defRPr>
            </a:lvl1pPr>
          </a:lstStyle>
          <a:p>
            <a:r>
              <a:rPr lang="en-US" dirty="0"/>
              <a:t>DEMO</a:t>
            </a:r>
          </a:p>
        </p:txBody>
      </p:sp>
      <p:sp>
        <p:nvSpPr>
          <p:cNvPr id="5" name="Text Placeholder 4"/>
          <p:cNvSpPr>
            <a:spLocks noGrp="1"/>
          </p:cNvSpPr>
          <p:nvPr>
            <p:ph type="body" sz="quarter" idx="12" hasCustomPrompt="1"/>
          </p:nvPr>
        </p:nvSpPr>
        <p:spPr>
          <a:xfrm>
            <a:off x="7589838" y="3051176"/>
            <a:ext cx="4540269" cy="1828800"/>
          </a:xfrm>
          <a:noFill/>
        </p:spPr>
        <p:txBody>
          <a:bodyPr wrap="square"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7512" y="6392862"/>
            <a:ext cx="1314642" cy="479744"/>
          </a:xfrm>
          <a:prstGeom prst="rect">
            <a:avLst/>
          </a:prstGeom>
        </p:spPr>
      </p:pic>
    </p:spTree>
    <p:extLst>
      <p:ext uri="{BB962C8B-B14F-4D97-AF65-F5344CB8AC3E}">
        <p14:creationId xmlns:p14="http://schemas.microsoft.com/office/powerpoint/2010/main" val="4886422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358"/>
          <a:stretch/>
        </p:blipFill>
        <p:spPr>
          <a:xfrm flipH="1">
            <a:off x="0" y="-320"/>
            <a:ext cx="12436475" cy="6994840"/>
          </a:xfrm>
          <a:prstGeom prst="rect">
            <a:avLst/>
          </a:prstGeom>
        </p:spPr>
      </p:pic>
      <p:sp>
        <p:nvSpPr>
          <p:cNvPr id="4" name="Freeform 3"/>
          <p:cNvSpPr/>
          <p:nvPr userDrawn="1"/>
        </p:nvSpPr>
        <p:spPr bwMode="auto">
          <a:xfrm flipH="1">
            <a:off x="5761037" y="-320"/>
            <a:ext cx="6675438" cy="6995160"/>
          </a:xfrm>
          <a:custGeom>
            <a:avLst/>
            <a:gdLst>
              <a:gd name="connsiteX0" fmla="*/ 1668860 w 6675438"/>
              <a:gd name="connsiteY0" fmla="*/ 0 h 6995160"/>
              <a:gd name="connsiteX1" fmla="*/ 6675438 w 6675438"/>
              <a:gd name="connsiteY1" fmla="*/ 0 h 6995160"/>
              <a:gd name="connsiteX2" fmla="*/ 5006579 w 6675438"/>
              <a:gd name="connsiteY2" fmla="*/ 6995160 h 6995160"/>
              <a:gd name="connsiteX3" fmla="*/ 0 w 6675438"/>
              <a:gd name="connsiteY3" fmla="*/ 6995160 h 6995160"/>
              <a:gd name="connsiteX4" fmla="*/ 75 w 6675438"/>
              <a:gd name="connsiteY4" fmla="*/ 6994844 h 6995160"/>
              <a:gd name="connsiteX5" fmla="*/ 0 w 6675438"/>
              <a:gd name="connsiteY5" fmla="*/ 6994844 h 6995160"/>
              <a:gd name="connsiteX6" fmla="*/ 0 w 6675438"/>
              <a:gd name="connsiteY6" fmla="*/ 6880823 h 6995160"/>
              <a:gd name="connsiteX7" fmla="*/ 0 w 6675438"/>
              <a:gd name="connsiteY7" fmla="*/ 5966117 h 6995160"/>
              <a:gd name="connsiteX8" fmla="*/ 0 w 6675438"/>
              <a:gd name="connsiteY8" fmla="*/ 318 h 6995160"/>
              <a:gd name="connsiteX9" fmla="*/ 1668784 w 6675438"/>
              <a:gd name="connsiteY9" fmla="*/ 318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438" h="6995160">
                <a:moveTo>
                  <a:pt x="1668860" y="0"/>
                </a:moveTo>
                <a:lnTo>
                  <a:pt x="6675438" y="0"/>
                </a:lnTo>
                <a:lnTo>
                  <a:pt x="5006579" y="6995160"/>
                </a:lnTo>
                <a:lnTo>
                  <a:pt x="0" y="6995160"/>
                </a:lnTo>
                <a:lnTo>
                  <a:pt x="75" y="6994844"/>
                </a:lnTo>
                <a:lnTo>
                  <a:pt x="0" y="6994844"/>
                </a:lnTo>
                <a:lnTo>
                  <a:pt x="0" y="6880823"/>
                </a:lnTo>
                <a:lnTo>
                  <a:pt x="0" y="5966117"/>
                </a:lnTo>
                <a:lnTo>
                  <a:pt x="0" y="318"/>
                </a:lnTo>
                <a:lnTo>
                  <a:pt x="1668784" y="318"/>
                </a:lnTo>
                <a:close/>
              </a:path>
            </a:pathLst>
          </a:cu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6675438" y="754092"/>
            <a:ext cx="5486399" cy="2285971"/>
          </a:xfrm>
          <a:noFill/>
        </p:spPr>
        <p:txBody>
          <a:bodyPr wrap="square" tIns="91440" bIns="91440" anchor="t" anchorCtr="0">
            <a:noAutofit/>
          </a:bodyPr>
          <a:lstStyle>
            <a:lvl1pPr>
              <a:defRPr lang="en-US" sz="60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Demo</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7512" y="6392862"/>
            <a:ext cx="1314642" cy="479744"/>
          </a:xfrm>
          <a:prstGeom prst="rect">
            <a:avLst/>
          </a:prstGeom>
        </p:spPr>
      </p:pic>
      <p:sp>
        <p:nvSpPr>
          <p:cNvPr id="8" name="Text Placeholder 4"/>
          <p:cNvSpPr>
            <a:spLocks noGrp="1"/>
          </p:cNvSpPr>
          <p:nvPr>
            <p:ph type="body" sz="quarter" idx="12" hasCustomPrompt="1"/>
          </p:nvPr>
        </p:nvSpPr>
        <p:spPr>
          <a:xfrm>
            <a:off x="7589838" y="3051176"/>
            <a:ext cx="4540269" cy="1828800"/>
          </a:xfrm>
          <a:noFill/>
        </p:spPr>
        <p:txBody>
          <a:bodyPr wrap="square"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Title</a:t>
            </a:r>
          </a:p>
        </p:txBody>
      </p:sp>
    </p:spTree>
    <p:extLst>
      <p:ext uri="{BB962C8B-B14F-4D97-AF65-F5344CB8AC3E}">
        <p14:creationId xmlns:p14="http://schemas.microsoft.com/office/powerpoint/2010/main" val="23335657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9144000" cy="1098762"/>
          </a:xfrm>
          <a:noFill/>
        </p:spPr>
        <p:txBody>
          <a:bodyPr wrap="square" tIns="91440" bIns="91440" anchor="t" anchorCtr="0">
            <a:spAutoFit/>
          </a:bodyPr>
          <a:lstStyle>
            <a:lvl1pPr>
              <a:defRPr sz="6600" spc="-100" baseline="0">
                <a:gradFill>
                  <a:gsLst>
                    <a:gs pos="100000">
                      <a:schemeClr val="tx1"/>
                    </a:gs>
                    <a:gs pos="0">
                      <a:schemeClr val="tx1"/>
                    </a:gs>
                  </a:gsLst>
                  <a:lin ang="5400000" scaled="0"/>
                </a:gradFill>
              </a:defRPr>
            </a:lvl1pPr>
          </a:lstStyle>
          <a:p>
            <a:r>
              <a:rPr lang="en-US" dirty="0"/>
              <a:t>Section title</a:t>
            </a:r>
          </a:p>
        </p:txBody>
      </p:sp>
      <p:sp>
        <p:nvSpPr>
          <p:cNvPr id="7" name="Freeform 6"/>
          <p:cNvSpPr/>
          <p:nvPr userDrawn="1"/>
        </p:nvSpPr>
        <p:spPr bwMode="auto">
          <a:xfrm>
            <a:off x="8138456" y="0"/>
            <a:ext cx="4298019" cy="6995160"/>
          </a:xfrm>
          <a:custGeom>
            <a:avLst/>
            <a:gdLst>
              <a:gd name="connsiteX0" fmla="*/ 3108906 w 4298019"/>
              <a:gd name="connsiteY0" fmla="*/ 0 h 6995160"/>
              <a:gd name="connsiteX1" fmla="*/ 4298019 w 4298019"/>
              <a:gd name="connsiteY1" fmla="*/ 0 h 6995160"/>
              <a:gd name="connsiteX2" fmla="*/ 4298019 w 4298019"/>
              <a:gd name="connsiteY2" fmla="*/ 6995160 h 6995160"/>
              <a:gd name="connsiteX3" fmla="*/ 0 w 4298019"/>
              <a:gd name="connsiteY3" fmla="*/ 6995160 h 6995160"/>
              <a:gd name="connsiteX4" fmla="*/ 0 w 4298019"/>
              <a:gd name="connsiteY4" fmla="*/ 6994840 h 6995160"/>
              <a:gd name="connsiteX5" fmla="*/ 1440123 w 4298019"/>
              <a:gd name="connsiteY5" fmla="*/ 6994840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019" h="6995160">
                <a:moveTo>
                  <a:pt x="3108906" y="0"/>
                </a:moveTo>
                <a:lnTo>
                  <a:pt x="4298019" y="0"/>
                </a:lnTo>
                <a:lnTo>
                  <a:pt x="4298019" y="6995160"/>
                </a:lnTo>
                <a:lnTo>
                  <a:pt x="0" y="6995160"/>
                </a:lnTo>
                <a:lnTo>
                  <a:pt x="0" y="6994840"/>
                </a:lnTo>
                <a:lnTo>
                  <a:pt x="1440123" y="6994840"/>
                </a:lnTo>
                <a:close/>
              </a:path>
            </a:pathLst>
          </a:custGeom>
          <a:solidFill>
            <a:srgbClr val="D7D7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5314"/>
            <a:ext cx="1314642" cy="479745"/>
          </a:xfrm>
          <a:prstGeom prst="rect">
            <a:avLst/>
          </a:prstGeom>
        </p:spPr>
      </p:pic>
    </p:spTree>
    <p:extLst>
      <p:ext uri="{BB962C8B-B14F-4D97-AF65-F5344CB8AC3E}">
        <p14:creationId xmlns:p14="http://schemas.microsoft.com/office/powerpoint/2010/main" val="12072677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9144000" cy="1098762"/>
          </a:xfrm>
          <a:noFill/>
        </p:spPr>
        <p:txBody>
          <a:bodyPr wrap="square" tIns="91440" bIns="91440" anchor="t" anchorCtr="0">
            <a:spAutoFit/>
          </a:bodyPr>
          <a:lstStyle>
            <a:lvl1pPr>
              <a:defRPr sz="6600" spc="-100" baseline="0">
                <a:gradFill>
                  <a:gsLst>
                    <a:gs pos="100000">
                      <a:schemeClr val="tx1"/>
                    </a:gs>
                    <a:gs pos="0">
                      <a:schemeClr val="tx1"/>
                    </a:gs>
                  </a:gsLst>
                  <a:lin ang="5400000" scaled="0"/>
                </a:gradFill>
              </a:defRPr>
            </a:lvl1pPr>
          </a:lstStyle>
          <a:p>
            <a:r>
              <a:rPr lang="en-US" dirty="0"/>
              <a:t>Section title</a:t>
            </a:r>
          </a:p>
        </p:txBody>
      </p:sp>
      <p:sp>
        <p:nvSpPr>
          <p:cNvPr id="3" name="Freeform 2"/>
          <p:cNvSpPr/>
          <p:nvPr userDrawn="1"/>
        </p:nvSpPr>
        <p:spPr bwMode="auto">
          <a:xfrm>
            <a:off x="8138456" y="0"/>
            <a:ext cx="4298019" cy="6995160"/>
          </a:xfrm>
          <a:custGeom>
            <a:avLst/>
            <a:gdLst>
              <a:gd name="connsiteX0" fmla="*/ 3108906 w 4298019"/>
              <a:gd name="connsiteY0" fmla="*/ 0 h 6995160"/>
              <a:gd name="connsiteX1" fmla="*/ 4298019 w 4298019"/>
              <a:gd name="connsiteY1" fmla="*/ 0 h 6995160"/>
              <a:gd name="connsiteX2" fmla="*/ 4298019 w 4298019"/>
              <a:gd name="connsiteY2" fmla="*/ 6995160 h 6995160"/>
              <a:gd name="connsiteX3" fmla="*/ 0 w 4298019"/>
              <a:gd name="connsiteY3" fmla="*/ 6995160 h 6995160"/>
              <a:gd name="connsiteX4" fmla="*/ 0 w 4298019"/>
              <a:gd name="connsiteY4" fmla="*/ 6994840 h 6995160"/>
              <a:gd name="connsiteX5" fmla="*/ 1440123 w 4298019"/>
              <a:gd name="connsiteY5" fmla="*/ 6994840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019" h="6995160">
                <a:moveTo>
                  <a:pt x="3108906" y="0"/>
                </a:moveTo>
                <a:lnTo>
                  <a:pt x="4298019" y="0"/>
                </a:lnTo>
                <a:lnTo>
                  <a:pt x="4298019" y="6995160"/>
                </a:lnTo>
                <a:lnTo>
                  <a:pt x="0" y="6995160"/>
                </a:lnTo>
                <a:lnTo>
                  <a:pt x="0" y="6994840"/>
                </a:lnTo>
                <a:lnTo>
                  <a:pt x="1440123" y="6994840"/>
                </a:lnTo>
                <a:close/>
              </a:path>
            </a:pathLst>
          </a:custGeom>
          <a:solidFill>
            <a:srgbClr val="0067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38492183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9144000" cy="1098762"/>
          </a:xfrm>
          <a:noFill/>
        </p:spPr>
        <p:txBody>
          <a:bodyPr wrap="square" tIns="91440" bIns="91440" anchor="t" anchorCtr="0">
            <a:spAutoFit/>
          </a:bodyPr>
          <a:lstStyle>
            <a:lvl1pPr>
              <a:defRPr sz="6600" spc="-100" baseline="0">
                <a:gradFill>
                  <a:gsLst>
                    <a:gs pos="100000">
                      <a:schemeClr val="tx1"/>
                    </a:gs>
                    <a:gs pos="0">
                      <a:schemeClr val="tx1"/>
                    </a:gs>
                  </a:gsLst>
                  <a:lin ang="5400000" scaled="0"/>
                </a:gradFill>
              </a:defRPr>
            </a:lvl1pPr>
          </a:lstStyle>
          <a:p>
            <a:r>
              <a:rPr lang="en-US" dirty="0"/>
              <a:t>Section title</a:t>
            </a:r>
          </a:p>
        </p:txBody>
      </p:sp>
      <p:sp>
        <p:nvSpPr>
          <p:cNvPr id="3" name="Freeform 2"/>
          <p:cNvSpPr/>
          <p:nvPr userDrawn="1"/>
        </p:nvSpPr>
        <p:spPr bwMode="auto">
          <a:xfrm>
            <a:off x="8138456" y="0"/>
            <a:ext cx="4298019" cy="6995160"/>
          </a:xfrm>
          <a:custGeom>
            <a:avLst/>
            <a:gdLst>
              <a:gd name="connsiteX0" fmla="*/ 3108906 w 4298019"/>
              <a:gd name="connsiteY0" fmla="*/ 0 h 6995160"/>
              <a:gd name="connsiteX1" fmla="*/ 4298019 w 4298019"/>
              <a:gd name="connsiteY1" fmla="*/ 0 h 6995160"/>
              <a:gd name="connsiteX2" fmla="*/ 4298019 w 4298019"/>
              <a:gd name="connsiteY2" fmla="*/ 6995160 h 6995160"/>
              <a:gd name="connsiteX3" fmla="*/ 0 w 4298019"/>
              <a:gd name="connsiteY3" fmla="*/ 6995160 h 6995160"/>
              <a:gd name="connsiteX4" fmla="*/ 0 w 4298019"/>
              <a:gd name="connsiteY4" fmla="*/ 6994840 h 6995160"/>
              <a:gd name="connsiteX5" fmla="*/ 1440123 w 4298019"/>
              <a:gd name="connsiteY5" fmla="*/ 6994840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019" h="6995160">
                <a:moveTo>
                  <a:pt x="3108906" y="0"/>
                </a:moveTo>
                <a:lnTo>
                  <a:pt x="4298019" y="0"/>
                </a:lnTo>
                <a:lnTo>
                  <a:pt x="4298019" y="6995160"/>
                </a:lnTo>
                <a:lnTo>
                  <a:pt x="0" y="6995160"/>
                </a:lnTo>
                <a:lnTo>
                  <a:pt x="0" y="6994840"/>
                </a:lnTo>
                <a:lnTo>
                  <a:pt x="1440123" y="6994840"/>
                </a:lnTo>
                <a:close/>
              </a:path>
            </a:pathLst>
          </a:custGeom>
          <a:solidFill>
            <a:srgbClr val="0D690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29251727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9144000" cy="1098762"/>
          </a:xfrm>
          <a:noFill/>
        </p:spPr>
        <p:txBody>
          <a:bodyPr wrap="square" tIns="91440" bIns="91440" anchor="t" anchorCtr="0">
            <a:spAutoFit/>
          </a:bodyPr>
          <a:lstStyle>
            <a:lvl1pPr>
              <a:defRPr sz="6600" spc="-100" baseline="0">
                <a:gradFill>
                  <a:gsLst>
                    <a:gs pos="100000">
                      <a:schemeClr val="tx1"/>
                    </a:gs>
                    <a:gs pos="0">
                      <a:schemeClr val="tx1"/>
                    </a:gs>
                  </a:gsLst>
                  <a:lin ang="5400000" scaled="0"/>
                </a:gradFill>
              </a:defRPr>
            </a:lvl1pPr>
          </a:lstStyle>
          <a:p>
            <a:r>
              <a:rPr lang="en-US" dirty="0"/>
              <a:t>Section title</a:t>
            </a:r>
          </a:p>
        </p:txBody>
      </p:sp>
      <p:sp>
        <p:nvSpPr>
          <p:cNvPr id="3" name="Freeform 2"/>
          <p:cNvSpPr/>
          <p:nvPr userDrawn="1"/>
        </p:nvSpPr>
        <p:spPr bwMode="auto">
          <a:xfrm>
            <a:off x="8138456" y="0"/>
            <a:ext cx="4298019" cy="6995160"/>
          </a:xfrm>
          <a:custGeom>
            <a:avLst/>
            <a:gdLst>
              <a:gd name="connsiteX0" fmla="*/ 3108906 w 4298019"/>
              <a:gd name="connsiteY0" fmla="*/ 0 h 6995160"/>
              <a:gd name="connsiteX1" fmla="*/ 4298019 w 4298019"/>
              <a:gd name="connsiteY1" fmla="*/ 0 h 6995160"/>
              <a:gd name="connsiteX2" fmla="*/ 4298019 w 4298019"/>
              <a:gd name="connsiteY2" fmla="*/ 6995160 h 6995160"/>
              <a:gd name="connsiteX3" fmla="*/ 0 w 4298019"/>
              <a:gd name="connsiteY3" fmla="*/ 6995160 h 6995160"/>
              <a:gd name="connsiteX4" fmla="*/ 0 w 4298019"/>
              <a:gd name="connsiteY4" fmla="*/ 6994840 h 6995160"/>
              <a:gd name="connsiteX5" fmla="*/ 1440123 w 4298019"/>
              <a:gd name="connsiteY5" fmla="*/ 6994840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019" h="6995160">
                <a:moveTo>
                  <a:pt x="3108906" y="0"/>
                </a:moveTo>
                <a:lnTo>
                  <a:pt x="4298019" y="0"/>
                </a:lnTo>
                <a:lnTo>
                  <a:pt x="4298019" y="6995160"/>
                </a:lnTo>
                <a:lnTo>
                  <a:pt x="0" y="6995160"/>
                </a:lnTo>
                <a:lnTo>
                  <a:pt x="0" y="6994840"/>
                </a:lnTo>
                <a:lnTo>
                  <a:pt x="1440123" y="6994840"/>
                </a:lnTo>
                <a:close/>
              </a:path>
            </a:pathLst>
          </a:custGeom>
          <a:solidFill>
            <a:srgbClr val="C334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11712336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4">
    <p:bg>
      <p:bgPr>
        <a:solidFill>
          <a:srgbClr val="00827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9144000" cy="1098762"/>
          </a:xfrm>
          <a:noFill/>
        </p:spPr>
        <p:txBody>
          <a:bodyPr wrap="square" tIns="91440" bIns="91440" anchor="t" anchorCtr="0">
            <a:spAutoFit/>
          </a:bodyPr>
          <a:lstStyle>
            <a:lvl1pPr>
              <a:defRPr sz="6600" spc="-100" baseline="0">
                <a:gradFill>
                  <a:gsLst>
                    <a:gs pos="100000">
                      <a:schemeClr val="tx1"/>
                    </a:gs>
                    <a:gs pos="0">
                      <a:schemeClr val="tx1"/>
                    </a:gs>
                  </a:gsLst>
                  <a:lin ang="5400000" scaled="0"/>
                </a:gradFill>
              </a:defRPr>
            </a:lvl1pPr>
          </a:lstStyle>
          <a:p>
            <a:r>
              <a:rPr lang="en-US" dirty="0"/>
              <a:t>Section title</a:t>
            </a:r>
          </a:p>
        </p:txBody>
      </p:sp>
      <p:sp>
        <p:nvSpPr>
          <p:cNvPr id="3" name="Freeform 2"/>
          <p:cNvSpPr/>
          <p:nvPr userDrawn="1"/>
        </p:nvSpPr>
        <p:spPr bwMode="auto">
          <a:xfrm>
            <a:off x="8138456" y="0"/>
            <a:ext cx="4298019" cy="6995160"/>
          </a:xfrm>
          <a:custGeom>
            <a:avLst/>
            <a:gdLst>
              <a:gd name="connsiteX0" fmla="*/ 3108906 w 4298019"/>
              <a:gd name="connsiteY0" fmla="*/ 0 h 6995160"/>
              <a:gd name="connsiteX1" fmla="*/ 4298019 w 4298019"/>
              <a:gd name="connsiteY1" fmla="*/ 0 h 6995160"/>
              <a:gd name="connsiteX2" fmla="*/ 4298019 w 4298019"/>
              <a:gd name="connsiteY2" fmla="*/ 6995160 h 6995160"/>
              <a:gd name="connsiteX3" fmla="*/ 0 w 4298019"/>
              <a:gd name="connsiteY3" fmla="*/ 6995160 h 6995160"/>
              <a:gd name="connsiteX4" fmla="*/ 0 w 4298019"/>
              <a:gd name="connsiteY4" fmla="*/ 6994840 h 6995160"/>
              <a:gd name="connsiteX5" fmla="*/ 1440123 w 4298019"/>
              <a:gd name="connsiteY5" fmla="*/ 6994840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019" h="6995160">
                <a:moveTo>
                  <a:pt x="3108906" y="0"/>
                </a:moveTo>
                <a:lnTo>
                  <a:pt x="4298019" y="0"/>
                </a:lnTo>
                <a:lnTo>
                  <a:pt x="4298019" y="6995160"/>
                </a:lnTo>
                <a:lnTo>
                  <a:pt x="0" y="6995160"/>
                </a:lnTo>
                <a:lnTo>
                  <a:pt x="0" y="6994840"/>
                </a:lnTo>
                <a:lnTo>
                  <a:pt x="1440123" y="6994840"/>
                </a:lnTo>
                <a:close/>
              </a:path>
            </a:pathLst>
          </a:custGeom>
          <a:solidFill>
            <a:srgbClr val="000000">
              <a:alpha val="1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6043050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arePoint Walk-in">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 y="-318"/>
            <a:ext cx="12435840" cy="6995160"/>
          </a:xfrm>
          <a:prstGeom prst="rect">
            <a:avLst/>
          </a:prstGeom>
        </p:spPr>
      </p:pic>
      <p:sp>
        <p:nvSpPr>
          <p:cNvPr id="10" name="Freeform 9"/>
          <p:cNvSpPr/>
          <p:nvPr userDrawn="1"/>
        </p:nvSpPr>
        <p:spPr bwMode="white">
          <a:xfrm>
            <a:off x="0" y="-320"/>
            <a:ext cx="6675438" cy="6995160"/>
          </a:xfrm>
          <a:custGeom>
            <a:avLst/>
            <a:gdLst>
              <a:gd name="connsiteX0" fmla="*/ 1668860 w 6675438"/>
              <a:gd name="connsiteY0" fmla="*/ 0 h 6995160"/>
              <a:gd name="connsiteX1" fmla="*/ 6675438 w 6675438"/>
              <a:gd name="connsiteY1" fmla="*/ 0 h 6995160"/>
              <a:gd name="connsiteX2" fmla="*/ 5006579 w 6675438"/>
              <a:gd name="connsiteY2" fmla="*/ 6995160 h 6995160"/>
              <a:gd name="connsiteX3" fmla="*/ 0 w 6675438"/>
              <a:gd name="connsiteY3" fmla="*/ 6995160 h 6995160"/>
              <a:gd name="connsiteX4" fmla="*/ 75 w 6675438"/>
              <a:gd name="connsiteY4" fmla="*/ 6994844 h 6995160"/>
              <a:gd name="connsiteX5" fmla="*/ 0 w 6675438"/>
              <a:gd name="connsiteY5" fmla="*/ 6994844 h 6995160"/>
              <a:gd name="connsiteX6" fmla="*/ 0 w 6675438"/>
              <a:gd name="connsiteY6" fmla="*/ 6880823 h 6995160"/>
              <a:gd name="connsiteX7" fmla="*/ 0 w 6675438"/>
              <a:gd name="connsiteY7" fmla="*/ 5966117 h 6995160"/>
              <a:gd name="connsiteX8" fmla="*/ 0 w 6675438"/>
              <a:gd name="connsiteY8" fmla="*/ 318 h 6995160"/>
              <a:gd name="connsiteX9" fmla="*/ 1668784 w 6675438"/>
              <a:gd name="connsiteY9" fmla="*/ 318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438" h="6995160">
                <a:moveTo>
                  <a:pt x="1668860" y="0"/>
                </a:moveTo>
                <a:lnTo>
                  <a:pt x="6675438" y="0"/>
                </a:lnTo>
                <a:lnTo>
                  <a:pt x="5006579" y="6995160"/>
                </a:lnTo>
                <a:lnTo>
                  <a:pt x="0" y="6995160"/>
                </a:lnTo>
                <a:lnTo>
                  <a:pt x="75" y="6994844"/>
                </a:lnTo>
                <a:lnTo>
                  <a:pt x="0" y="6994844"/>
                </a:lnTo>
                <a:lnTo>
                  <a:pt x="0" y="6880823"/>
                </a:lnTo>
                <a:lnTo>
                  <a:pt x="0" y="5966117"/>
                </a:lnTo>
                <a:lnTo>
                  <a:pt x="0" y="318"/>
                </a:lnTo>
                <a:lnTo>
                  <a:pt x="1668784" y="318"/>
                </a:lnTo>
                <a:close/>
              </a:path>
            </a:pathLst>
          </a:cu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7580" y="6243848"/>
            <a:ext cx="1280160" cy="273270"/>
          </a:xfrm>
          <a:prstGeom prst="rect">
            <a:avLst/>
          </a:prstGeom>
        </p:spPr>
      </p:pic>
      <p:sp>
        <p:nvSpPr>
          <p:cNvPr id="9" name="Title 1"/>
          <p:cNvSpPr>
            <a:spLocks noGrp="1"/>
          </p:cNvSpPr>
          <p:nvPr>
            <p:ph type="title" hasCustomPrompt="1"/>
          </p:nvPr>
        </p:nvSpPr>
        <p:spPr bwMode="auto">
          <a:xfrm>
            <a:off x="274702" y="1668482"/>
            <a:ext cx="5486336" cy="2286000"/>
          </a:xfrm>
          <a:noFill/>
        </p:spPr>
        <p:txBody>
          <a:bodyPr lIns="146304" tIns="91440" rIns="146304" bIns="91440" anchor="t" anchorCtr="0"/>
          <a:lstStyle>
            <a:lvl1pPr>
              <a:defRPr sz="4800" spc="-100"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3"/>
            <a:ext cx="4573588" cy="1828800"/>
          </a:xfrm>
        </p:spPr>
        <p:txBody>
          <a:bodyPr tIns="109728" bIns="109728">
            <a:noAutofit/>
          </a:bodyPr>
          <a:lstStyle>
            <a:lvl1pPr marL="0" indent="0">
              <a:spcBef>
                <a:spcPts val="0"/>
              </a:spcBef>
              <a:buNone/>
              <a:defRPr sz="2800">
                <a:gradFill>
                  <a:gsLst>
                    <a:gs pos="57576">
                      <a:srgbClr val="FFFFFF"/>
                    </a:gs>
                    <a:gs pos="35000">
                      <a:srgbClr val="FFFFFF"/>
                    </a:gs>
                  </a:gsLst>
                  <a:lin ang="5400000" scaled="0"/>
                </a:gradFill>
              </a:defRPr>
            </a:lvl1pPr>
          </a:lstStyle>
          <a:p>
            <a:pPr lvl="0"/>
            <a:r>
              <a:rPr lang="en-US" dirty="0"/>
              <a:t>Speaker Name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70" y="0"/>
            <a:ext cx="3972186" cy="1449545"/>
          </a:xfrm>
          <a:prstGeom prst="rect">
            <a:avLst/>
          </a:prstGeom>
        </p:spPr>
      </p:pic>
    </p:spTree>
    <p:extLst>
      <p:ext uri="{BB962C8B-B14F-4D97-AF65-F5344CB8AC3E}">
        <p14:creationId xmlns:p14="http://schemas.microsoft.com/office/powerpoint/2010/main" val="866326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5">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9144000" cy="1098762"/>
          </a:xfrm>
          <a:noFill/>
        </p:spPr>
        <p:txBody>
          <a:bodyPr wrap="square" tIns="91440" bIns="91440" anchor="t" anchorCtr="0">
            <a:spAutoFit/>
          </a:bodyPr>
          <a:lstStyle>
            <a:lvl1pPr>
              <a:defRPr sz="6600" spc="-100" baseline="0">
                <a:gradFill>
                  <a:gsLst>
                    <a:gs pos="100000">
                      <a:schemeClr val="tx1"/>
                    </a:gs>
                    <a:gs pos="0">
                      <a:schemeClr val="tx1"/>
                    </a:gs>
                  </a:gsLst>
                  <a:lin ang="5400000" scaled="0"/>
                </a:gradFill>
              </a:defRPr>
            </a:lvl1pPr>
          </a:lstStyle>
          <a:p>
            <a:r>
              <a:rPr lang="en-US" dirty="0"/>
              <a:t>Section title</a:t>
            </a:r>
          </a:p>
        </p:txBody>
      </p:sp>
      <p:sp>
        <p:nvSpPr>
          <p:cNvPr id="3" name="Freeform 2"/>
          <p:cNvSpPr/>
          <p:nvPr userDrawn="1"/>
        </p:nvSpPr>
        <p:spPr bwMode="auto">
          <a:xfrm>
            <a:off x="8138456" y="0"/>
            <a:ext cx="4298019" cy="6995160"/>
          </a:xfrm>
          <a:custGeom>
            <a:avLst/>
            <a:gdLst>
              <a:gd name="connsiteX0" fmla="*/ 3108906 w 4298019"/>
              <a:gd name="connsiteY0" fmla="*/ 0 h 6995160"/>
              <a:gd name="connsiteX1" fmla="*/ 4298019 w 4298019"/>
              <a:gd name="connsiteY1" fmla="*/ 0 h 6995160"/>
              <a:gd name="connsiteX2" fmla="*/ 4298019 w 4298019"/>
              <a:gd name="connsiteY2" fmla="*/ 6995160 h 6995160"/>
              <a:gd name="connsiteX3" fmla="*/ 0 w 4298019"/>
              <a:gd name="connsiteY3" fmla="*/ 6995160 h 6995160"/>
              <a:gd name="connsiteX4" fmla="*/ 0 w 4298019"/>
              <a:gd name="connsiteY4" fmla="*/ 6994840 h 6995160"/>
              <a:gd name="connsiteX5" fmla="*/ 1440123 w 4298019"/>
              <a:gd name="connsiteY5" fmla="*/ 6994840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019" h="6995160">
                <a:moveTo>
                  <a:pt x="3108906" y="0"/>
                </a:moveTo>
                <a:lnTo>
                  <a:pt x="4298019" y="0"/>
                </a:lnTo>
                <a:lnTo>
                  <a:pt x="4298019" y="6995160"/>
                </a:lnTo>
                <a:lnTo>
                  <a:pt x="0" y="6995160"/>
                </a:lnTo>
                <a:lnTo>
                  <a:pt x="0" y="6994840"/>
                </a:lnTo>
                <a:lnTo>
                  <a:pt x="1440123" y="6994840"/>
                </a:lnTo>
                <a:close/>
              </a:path>
            </a:pathLst>
          </a:cu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4926129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1938"/>
            <a:ext cx="6216650" cy="6992587"/>
          </a:xfrm>
          <a:blipFill>
            <a:blip r:embed="rId2">
              <a:extLst>
                <a:ext uri="{28A0092B-C50C-407E-A947-70E740481C1C}">
                  <a14:useLocalDpi xmlns:a14="http://schemas.microsoft.com/office/drawing/2010/main" val="0"/>
                </a:ext>
              </a:extLst>
            </a:blip>
            <a:stretch>
              <a:fillRect/>
            </a:stretch>
          </a:blipFill>
        </p:spPr>
        <p:txBody>
          <a:bodyPr tIns="548640" anchor="ctr" anchorCtr="0">
            <a:noAutofit/>
          </a:bodyPr>
          <a:lstStyle>
            <a:lvl1pPr marL="0" marR="0" indent="0" algn="ctr" defTabSz="932742" rtl="0" eaLnBrk="1" fontAlgn="auto" latinLnBrk="0" hangingPunct="1">
              <a:lnSpc>
                <a:spcPct val="90000"/>
              </a:lnSpc>
              <a:spcBef>
                <a:spcPct val="20000"/>
              </a:spcBef>
              <a:spcAft>
                <a:spcPts val="0"/>
              </a:spcAft>
              <a:buClrTx/>
              <a:buSzPct val="90000"/>
              <a:buFont typeface="Arial" pitchFamily="34" charset="0"/>
              <a:buNone/>
              <a:tabLst/>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237" y="6425314"/>
            <a:ext cx="1314642" cy="479745"/>
          </a:xfrm>
          <a:prstGeom prst="rect">
            <a:avLst/>
          </a:prstGeom>
        </p:spPr>
      </p:pic>
    </p:spTree>
    <p:extLst>
      <p:ext uri="{BB962C8B-B14F-4D97-AF65-F5344CB8AC3E}">
        <p14:creationId xmlns:p14="http://schemas.microsoft.com/office/powerpoint/2010/main" val="338692176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20589779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35581163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2177429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ange Half and Half Layout">
    <p:spTree>
      <p:nvGrpSpPr>
        <p:cNvPr id="1" name=""/>
        <p:cNvGrpSpPr/>
        <p:nvPr/>
      </p:nvGrpSpPr>
      <p:grpSpPr>
        <a:xfrm>
          <a:off x="0" y="0"/>
          <a:ext cx="0" cy="0"/>
          <a:chOff x="0" y="0"/>
          <a:chExt cx="0" cy="0"/>
        </a:xfrm>
      </p:grpSpPr>
      <p:sp>
        <p:nvSpPr>
          <p:cNvPr id="3" name="Rectangle 2"/>
          <p:cNvSpPr/>
          <p:nvPr userDrawn="1"/>
        </p:nvSpPr>
        <p:spPr bwMode="auto">
          <a:xfrm>
            <a:off x="0" y="0"/>
            <a:ext cx="6244936" cy="6994525"/>
          </a:xfrm>
          <a:prstGeom prst="rect">
            <a:avLst/>
          </a:prstGeom>
          <a:solidFill>
            <a:schemeClr val="accent3"/>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Text Placeholder 6"/>
          <p:cNvSpPr>
            <a:spLocks noGrp="1"/>
          </p:cNvSpPr>
          <p:nvPr>
            <p:ph type="body" sz="quarter" idx="10"/>
          </p:nvPr>
        </p:nvSpPr>
        <p:spPr>
          <a:xfrm>
            <a:off x="246063" y="2241533"/>
            <a:ext cx="5514975" cy="1754326"/>
          </a:xfrm>
        </p:spPr>
        <p:txBody>
          <a:bodyPr/>
          <a:lstStyle>
            <a:lvl1pPr>
              <a:defRPr sz="4000">
                <a:solidFill>
                  <a:schemeClr val="bg1"/>
                </a:solidFill>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a:solidFill>
                  <a:schemeClr val="bg1"/>
                </a:solidFill>
              </a:defRPr>
            </a:lvl2pPr>
            <a:lvl3pPr marL="571500" indent="0">
              <a:buNone/>
              <a:defRPr sz="2000">
                <a:solidFill>
                  <a:schemeClr val="bg1"/>
                </a:solidFill>
              </a:defRPr>
            </a:lvl3pPr>
            <a:lvl4pPr>
              <a:defRPr sz="1600">
                <a:solidFill>
                  <a:schemeClr val="bg1"/>
                </a:solidFill>
              </a:defRPr>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6"/>
          <p:cNvSpPr>
            <a:spLocks noGrp="1"/>
          </p:cNvSpPr>
          <p:nvPr>
            <p:ph type="body" sz="quarter" idx="11"/>
          </p:nvPr>
        </p:nvSpPr>
        <p:spPr>
          <a:xfrm>
            <a:off x="6675439" y="2241533"/>
            <a:ext cx="5486400" cy="2511457"/>
          </a:xfrm>
        </p:spPr>
        <p:txBody>
          <a:bodyPr/>
          <a:lstStyle>
            <a:lvl1pPr>
              <a:defRPr sz="4000"/>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a:lvl2pPr>
            <a:lvl3pPr marL="571500" indent="0">
              <a:buNone/>
              <a:defRPr sz="20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361712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Blue Half and Half Layout">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1" y="0"/>
            <a:ext cx="6245352" cy="6994525"/>
          </a:xfrm>
          <a:prstGeom prst="rect">
            <a:avLst/>
          </a:prstGeom>
          <a:solidFill>
            <a:schemeClr val="accent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Text Placeholder 6"/>
          <p:cNvSpPr>
            <a:spLocks noGrp="1"/>
          </p:cNvSpPr>
          <p:nvPr>
            <p:ph type="body" sz="quarter" idx="10"/>
          </p:nvPr>
        </p:nvSpPr>
        <p:spPr>
          <a:xfrm>
            <a:off x="246063" y="2241533"/>
            <a:ext cx="5514975" cy="2511457"/>
          </a:xfrm>
        </p:spPr>
        <p:txBody>
          <a:bodyPr/>
          <a:lstStyle>
            <a:lvl1pPr>
              <a:defRPr sz="4000">
                <a:gradFill>
                  <a:gsLst>
                    <a:gs pos="93305">
                      <a:srgbClr val="FFFFFF"/>
                    </a:gs>
                    <a:gs pos="83000">
                      <a:srgbClr val="FFFFFF"/>
                    </a:gs>
                  </a:gsLst>
                  <a:lin ang="5400000" scaled="0"/>
                </a:gradFill>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a:gradFill>
                  <a:gsLst>
                    <a:gs pos="93305">
                      <a:srgbClr val="FFFFFF"/>
                    </a:gs>
                    <a:gs pos="83000">
                      <a:srgbClr val="FFFFFF"/>
                    </a:gs>
                  </a:gsLst>
                  <a:lin ang="5400000" scaled="0"/>
                </a:gradFill>
              </a:defRPr>
            </a:lvl2pPr>
            <a:lvl3pPr marL="571500" indent="0">
              <a:buNone/>
              <a:defRPr sz="20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6"/>
          <p:cNvSpPr>
            <a:spLocks noGrp="1"/>
          </p:cNvSpPr>
          <p:nvPr>
            <p:ph type="body" sz="quarter" idx="11"/>
          </p:nvPr>
        </p:nvSpPr>
        <p:spPr>
          <a:xfrm>
            <a:off x="6675439" y="2241533"/>
            <a:ext cx="5486400" cy="2511457"/>
          </a:xfrm>
        </p:spPr>
        <p:txBody>
          <a:bodyPr/>
          <a:lstStyle>
            <a:lvl1pPr>
              <a:defRPr sz="4000"/>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a:lvl2pPr>
            <a:lvl3pPr marL="571500" indent="0">
              <a:buNone/>
              <a:defRPr sz="20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24678708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Half and Half Layout">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6245352" cy="6994525"/>
          </a:xfrm>
          <a:prstGeom prst="rect">
            <a:avLst/>
          </a:prstGeom>
          <a:solidFill>
            <a:schemeClr val="accent5"/>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Text Placeholder 6"/>
          <p:cNvSpPr>
            <a:spLocks noGrp="1"/>
          </p:cNvSpPr>
          <p:nvPr>
            <p:ph type="body" sz="quarter" idx="10"/>
          </p:nvPr>
        </p:nvSpPr>
        <p:spPr>
          <a:xfrm>
            <a:off x="246063" y="2241533"/>
            <a:ext cx="5514975" cy="2511457"/>
          </a:xfrm>
        </p:spPr>
        <p:txBody>
          <a:bodyPr/>
          <a:lstStyle>
            <a:lvl1pPr>
              <a:defRPr sz="4000">
                <a:gradFill>
                  <a:gsLst>
                    <a:gs pos="93305">
                      <a:srgbClr val="FFFFFF"/>
                    </a:gs>
                    <a:gs pos="83000">
                      <a:srgbClr val="FFFFFF"/>
                    </a:gs>
                  </a:gsLst>
                  <a:lin ang="5400000" scaled="0"/>
                </a:gradFill>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a:gradFill>
                  <a:gsLst>
                    <a:gs pos="93305">
                      <a:srgbClr val="FFFFFF"/>
                    </a:gs>
                    <a:gs pos="83000">
                      <a:srgbClr val="FFFFFF"/>
                    </a:gs>
                  </a:gsLst>
                  <a:lin ang="5400000" scaled="0"/>
                </a:gradFill>
              </a:defRPr>
            </a:lvl2pPr>
            <a:lvl3pPr marL="571500" indent="0">
              <a:buNone/>
              <a:defRPr sz="20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6"/>
          <p:cNvSpPr>
            <a:spLocks noGrp="1"/>
          </p:cNvSpPr>
          <p:nvPr>
            <p:ph type="body" sz="quarter" idx="11"/>
          </p:nvPr>
        </p:nvSpPr>
        <p:spPr>
          <a:xfrm>
            <a:off x="6675439" y="2241533"/>
            <a:ext cx="5486400" cy="2511457"/>
          </a:xfrm>
        </p:spPr>
        <p:txBody>
          <a:bodyPr/>
          <a:lstStyle>
            <a:lvl1pPr>
              <a:defRPr sz="4000"/>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a:lvl2pPr>
            <a:lvl3pPr marL="571500" indent="0">
              <a:buNone/>
              <a:defRPr sz="20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3987159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en Half and Half Layout">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6245352" cy="6994525"/>
          </a:xfrm>
          <a:prstGeom prst="rect">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Text Placeholder 6"/>
          <p:cNvSpPr>
            <a:spLocks noGrp="1"/>
          </p:cNvSpPr>
          <p:nvPr>
            <p:ph type="body" sz="quarter" idx="10"/>
          </p:nvPr>
        </p:nvSpPr>
        <p:spPr>
          <a:xfrm>
            <a:off x="246063" y="2241533"/>
            <a:ext cx="5514975" cy="2511457"/>
          </a:xfrm>
        </p:spPr>
        <p:txBody>
          <a:bodyPr/>
          <a:lstStyle>
            <a:lvl1pPr>
              <a:defRPr sz="4000">
                <a:gradFill>
                  <a:gsLst>
                    <a:gs pos="93305">
                      <a:srgbClr val="FFFFFF"/>
                    </a:gs>
                    <a:gs pos="83000">
                      <a:srgbClr val="FFFFFF"/>
                    </a:gs>
                  </a:gsLst>
                  <a:lin ang="5400000" scaled="0"/>
                </a:gradFill>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a:gradFill>
                  <a:gsLst>
                    <a:gs pos="93305">
                      <a:srgbClr val="FFFFFF"/>
                    </a:gs>
                    <a:gs pos="83000">
                      <a:srgbClr val="FFFFFF"/>
                    </a:gs>
                  </a:gsLst>
                  <a:lin ang="5400000" scaled="0"/>
                </a:gradFill>
              </a:defRPr>
            </a:lvl2pPr>
            <a:lvl3pPr marL="571500" indent="0">
              <a:buNone/>
              <a:defRPr sz="20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6"/>
          <p:cNvSpPr>
            <a:spLocks noGrp="1"/>
          </p:cNvSpPr>
          <p:nvPr>
            <p:ph type="body" sz="quarter" idx="11"/>
          </p:nvPr>
        </p:nvSpPr>
        <p:spPr>
          <a:xfrm>
            <a:off x="6675439" y="2241533"/>
            <a:ext cx="5486400" cy="2511457"/>
          </a:xfrm>
        </p:spPr>
        <p:txBody>
          <a:bodyPr/>
          <a:lstStyle>
            <a:lvl1pPr>
              <a:defRPr sz="4000"/>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a:lvl2pPr>
            <a:lvl3pPr marL="571500" indent="0">
              <a:buNone/>
              <a:defRPr sz="20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13873859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Half and Half Layout">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6245352" cy="6994525"/>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Text Placeholder 6"/>
          <p:cNvSpPr>
            <a:spLocks noGrp="1"/>
          </p:cNvSpPr>
          <p:nvPr>
            <p:ph type="body" sz="quarter" idx="10"/>
          </p:nvPr>
        </p:nvSpPr>
        <p:spPr>
          <a:xfrm>
            <a:off x="246063" y="2241533"/>
            <a:ext cx="5514975" cy="1754326"/>
          </a:xfrm>
        </p:spPr>
        <p:txBody>
          <a:bodyPr/>
          <a:lstStyle>
            <a:lvl1pPr>
              <a:defRPr sz="4000">
                <a:solidFill>
                  <a:schemeClr val="bg1">
                    <a:lumMod val="50000"/>
                  </a:schemeClr>
                </a:solidFill>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a:solidFill>
                  <a:schemeClr val="bg1">
                    <a:lumMod val="50000"/>
                  </a:schemeClr>
                </a:solidFill>
              </a:defRPr>
            </a:lvl2pPr>
            <a:lvl3pPr marL="571500" indent="0">
              <a:buNone/>
              <a:defRPr sz="2000">
                <a:solidFill>
                  <a:schemeClr val="bg1">
                    <a:lumMod val="50000"/>
                  </a:schemeClr>
                </a:solidFill>
              </a:defRPr>
            </a:lvl3pPr>
            <a:lvl4pPr>
              <a:defRPr sz="1600">
                <a:solidFill>
                  <a:schemeClr val="bg1">
                    <a:lumMod val="50000"/>
                  </a:schemeClr>
                </a:solidFill>
              </a:defRPr>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6"/>
          <p:cNvSpPr>
            <a:spLocks noGrp="1"/>
          </p:cNvSpPr>
          <p:nvPr>
            <p:ph type="body" sz="quarter" idx="11"/>
          </p:nvPr>
        </p:nvSpPr>
        <p:spPr>
          <a:xfrm>
            <a:off x="6675439" y="2241533"/>
            <a:ext cx="5486400" cy="2511457"/>
          </a:xfrm>
        </p:spPr>
        <p:txBody>
          <a:bodyPr/>
          <a:lstStyle>
            <a:lvl1pPr>
              <a:defRPr sz="4000"/>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a:lvl2pPr>
            <a:lvl3pPr marL="571500" indent="0">
              <a:buNone/>
              <a:defRPr sz="20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Box 8"/>
          <p:cNvSpPr txBox="1"/>
          <p:nvPr userDrawn="1"/>
        </p:nvSpPr>
        <p:spPr>
          <a:xfrm>
            <a:off x="6149167" y="6498479"/>
            <a:ext cx="1521763" cy="323165"/>
          </a:xfrm>
          <a:prstGeom prst="rect">
            <a:avLst/>
          </a:prstGeom>
          <a:noFill/>
        </p:spPr>
        <p:txBody>
          <a:bodyPr wrap="none" lIns="146304" tIns="91440" rIns="146304" bIns="91440" rtlCol="0">
            <a:spAutoFit/>
          </a:bodyPr>
          <a:lstStyle/>
          <a:p>
            <a:pPr>
              <a:lnSpc>
                <a:spcPct val="90000"/>
              </a:lnSpc>
              <a:spcAft>
                <a:spcPts val="0"/>
              </a:spcAft>
            </a:pPr>
            <a:r>
              <a:rPr lang="en-US" sz="1000" dirty="0">
                <a:gradFill>
                  <a:gsLst>
                    <a:gs pos="2917">
                      <a:schemeClr val="bg1"/>
                    </a:gs>
                    <a:gs pos="30000">
                      <a:schemeClr val="bg1"/>
                    </a:gs>
                  </a:gsLst>
                  <a:lin ang="5400000" scaled="0"/>
                </a:gradFill>
              </a:rPr>
              <a:t>http://dev.office.com/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5314"/>
            <a:ext cx="1314642" cy="479745"/>
          </a:xfrm>
          <a:prstGeom prst="rect">
            <a:avLst/>
          </a:prstGeom>
        </p:spPr>
      </p:pic>
    </p:spTree>
    <p:extLst>
      <p:ext uri="{BB962C8B-B14F-4D97-AF65-F5344CB8AC3E}">
        <p14:creationId xmlns:p14="http://schemas.microsoft.com/office/powerpoint/2010/main" val="337709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rePoint Walk-in 2">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15254"/>
          <a:stretch/>
        </p:blipFill>
        <p:spPr>
          <a:xfrm>
            <a:off x="7937" y="-320"/>
            <a:ext cx="12428538" cy="6994845"/>
          </a:xfrm>
          <a:prstGeom prst="rect">
            <a:avLst/>
          </a:prstGeom>
        </p:spPr>
      </p:pic>
      <p:sp>
        <p:nvSpPr>
          <p:cNvPr id="10" name="Freeform 9"/>
          <p:cNvSpPr/>
          <p:nvPr userDrawn="1"/>
        </p:nvSpPr>
        <p:spPr bwMode="white">
          <a:xfrm>
            <a:off x="0" y="-320"/>
            <a:ext cx="6675438" cy="6995160"/>
          </a:xfrm>
          <a:custGeom>
            <a:avLst/>
            <a:gdLst>
              <a:gd name="connsiteX0" fmla="*/ 1668860 w 6675438"/>
              <a:gd name="connsiteY0" fmla="*/ 0 h 6995160"/>
              <a:gd name="connsiteX1" fmla="*/ 6675438 w 6675438"/>
              <a:gd name="connsiteY1" fmla="*/ 0 h 6995160"/>
              <a:gd name="connsiteX2" fmla="*/ 5006579 w 6675438"/>
              <a:gd name="connsiteY2" fmla="*/ 6995160 h 6995160"/>
              <a:gd name="connsiteX3" fmla="*/ 0 w 6675438"/>
              <a:gd name="connsiteY3" fmla="*/ 6995160 h 6995160"/>
              <a:gd name="connsiteX4" fmla="*/ 75 w 6675438"/>
              <a:gd name="connsiteY4" fmla="*/ 6994844 h 6995160"/>
              <a:gd name="connsiteX5" fmla="*/ 0 w 6675438"/>
              <a:gd name="connsiteY5" fmla="*/ 6994844 h 6995160"/>
              <a:gd name="connsiteX6" fmla="*/ 0 w 6675438"/>
              <a:gd name="connsiteY6" fmla="*/ 6880823 h 6995160"/>
              <a:gd name="connsiteX7" fmla="*/ 0 w 6675438"/>
              <a:gd name="connsiteY7" fmla="*/ 5966117 h 6995160"/>
              <a:gd name="connsiteX8" fmla="*/ 0 w 6675438"/>
              <a:gd name="connsiteY8" fmla="*/ 318 h 6995160"/>
              <a:gd name="connsiteX9" fmla="*/ 1668784 w 6675438"/>
              <a:gd name="connsiteY9" fmla="*/ 318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438" h="6995160">
                <a:moveTo>
                  <a:pt x="1668860" y="0"/>
                </a:moveTo>
                <a:lnTo>
                  <a:pt x="6675438" y="0"/>
                </a:lnTo>
                <a:lnTo>
                  <a:pt x="5006579" y="6995160"/>
                </a:lnTo>
                <a:lnTo>
                  <a:pt x="0" y="6995160"/>
                </a:lnTo>
                <a:lnTo>
                  <a:pt x="75" y="6994844"/>
                </a:lnTo>
                <a:lnTo>
                  <a:pt x="0" y="6994844"/>
                </a:lnTo>
                <a:lnTo>
                  <a:pt x="0" y="6880823"/>
                </a:lnTo>
                <a:lnTo>
                  <a:pt x="0" y="5966117"/>
                </a:lnTo>
                <a:lnTo>
                  <a:pt x="0" y="318"/>
                </a:lnTo>
                <a:lnTo>
                  <a:pt x="1668784" y="318"/>
                </a:lnTo>
                <a:close/>
              </a:path>
            </a:pathLst>
          </a:cu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7580" y="6243848"/>
            <a:ext cx="1280160" cy="273270"/>
          </a:xfrm>
          <a:prstGeom prst="rect">
            <a:avLst/>
          </a:prstGeom>
        </p:spPr>
      </p:pic>
      <p:sp>
        <p:nvSpPr>
          <p:cNvPr id="9" name="Title 1"/>
          <p:cNvSpPr>
            <a:spLocks noGrp="1"/>
          </p:cNvSpPr>
          <p:nvPr>
            <p:ph type="title" hasCustomPrompt="1"/>
          </p:nvPr>
        </p:nvSpPr>
        <p:spPr bwMode="auto">
          <a:xfrm>
            <a:off x="274702" y="1668482"/>
            <a:ext cx="5486336" cy="2286000"/>
          </a:xfrm>
          <a:noFill/>
        </p:spPr>
        <p:txBody>
          <a:bodyPr lIns="146304" tIns="91440" rIns="146304" bIns="91440" anchor="t" anchorCtr="0"/>
          <a:lstStyle>
            <a:lvl1pPr>
              <a:defRPr sz="4800" spc="-100"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3"/>
            <a:ext cx="4573588" cy="1828800"/>
          </a:xfrm>
        </p:spPr>
        <p:txBody>
          <a:bodyPr tIns="109728" bIns="109728">
            <a:noAutofit/>
          </a:bodyPr>
          <a:lstStyle>
            <a:lvl1pPr marL="0" indent="0">
              <a:spcBef>
                <a:spcPts val="0"/>
              </a:spcBef>
              <a:buNone/>
              <a:defRPr sz="2800">
                <a:gradFill>
                  <a:gsLst>
                    <a:gs pos="57576">
                      <a:srgbClr val="FFFFFF"/>
                    </a:gs>
                    <a:gs pos="35000">
                      <a:srgbClr val="FFFFFF"/>
                    </a:gs>
                  </a:gsLst>
                  <a:lin ang="5400000" scaled="0"/>
                </a:gradFill>
              </a:defRPr>
            </a:lvl1pPr>
          </a:lstStyle>
          <a:p>
            <a:pPr lvl="0"/>
            <a:r>
              <a:rPr lang="en-US" dirty="0"/>
              <a:t>Speaker Name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70" y="0"/>
            <a:ext cx="3972186" cy="1449545"/>
          </a:xfrm>
          <a:prstGeom prst="rect">
            <a:avLst/>
          </a:prstGeom>
        </p:spPr>
      </p:pic>
    </p:spTree>
    <p:extLst>
      <p:ext uri="{BB962C8B-B14F-4D97-AF65-F5344CB8AC3E}">
        <p14:creationId xmlns:p14="http://schemas.microsoft.com/office/powerpoint/2010/main" val="3435810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urple Half and Half Layout">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6245352" cy="6994525"/>
          </a:xfrm>
          <a:prstGeom prst="rect">
            <a:avLst/>
          </a:prstGeom>
          <a:solidFill>
            <a:schemeClr val="accent4"/>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Text Placeholder 6"/>
          <p:cNvSpPr>
            <a:spLocks noGrp="1"/>
          </p:cNvSpPr>
          <p:nvPr>
            <p:ph type="body" sz="quarter" idx="10"/>
          </p:nvPr>
        </p:nvSpPr>
        <p:spPr>
          <a:xfrm>
            <a:off x="246063" y="2241533"/>
            <a:ext cx="5514975" cy="2511457"/>
          </a:xfrm>
        </p:spPr>
        <p:txBody>
          <a:bodyPr/>
          <a:lstStyle>
            <a:lvl1pPr>
              <a:defRPr sz="4000">
                <a:gradFill>
                  <a:gsLst>
                    <a:gs pos="93305">
                      <a:srgbClr val="FFFFFF"/>
                    </a:gs>
                    <a:gs pos="83000">
                      <a:srgbClr val="FFFFFF"/>
                    </a:gs>
                  </a:gsLst>
                  <a:lin ang="5400000" scaled="0"/>
                </a:gradFill>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a:gradFill>
                  <a:gsLst>
                    <a:gs pos="93305">
                      <a:srgbClr val="FFFFFF"/>
                    </a:gs>
                    <a:gs pos="83000">
                      <a:srgbClr val="FFFFFF"/>
                    </a:gs>
                  </a:gsLst>
                  <a:lin ang="5400000" scaled="0"/>
                </a:gradFill>
              </a:defRPr>
            </a:lvl2pPr>
            <a:lvl3pPr marL="571500" indent="0">
              <a:buNone/>
              <a:defRPr sz="20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6"/>
          <p:cNvSpPr>
            <a:spLocks noGrp="1"/>
          </p:cNvSpPr>
          <p:nvPr>
            <p:ph type="body" sz="quarter" idx="11"/>
          </p:nvPr>
        </p:nvSpPr>
        <p:spPr>
          <a:xfrm>
            <a:off x="6675439" y="2241533"/>
            <a:ext cx="5486400" cy="2511457"/>
          </a:xfrm>
        </p:spPr>
        <p:txBody>
          <a:bodyPr/>
          <a:lstStyle>
            <a:lvl1pPr>
              <a:defRPr sz="4000"/>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a:lvl2pPr>
            <a:lvl3pPr marL="571500" indent="0">
              <a:buNone/>
              <a:defRPr sz="20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37" y="6420189"/>
            <a:ext cx="1314642" cy="479744"/>
          </a:xfrm>
          <a:prstGeom prst="rect">
            <a:avLst/>
          </a:prstGeom>
        </p:spPr>
      </p:pic>
    </p:spTree>
    <p:extLst>
      <p:ext uri="{BB962C8B-B14F-4D97-AF65-F5344CB8AC3E}">
        <p14:creationId xmlns:p14="http://schemas.microsoft.com/office/powerpoint/2010/main" val="57108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0" y="3145040"/>
            <a:ext cx="3291840" cy="705834"/>
          </a:xfrm>
          <a:prstGeom prst="rect">
            <a:avLst/>
          </a:prstGeom>
        </p:spPr>
      </p:pic>
    </p:spTree>
    <p:extLst>
      <p:ext uri="{BB962C8B-B14F-4D97-AF65-F5344CB8AC3E}">
        <p14:creationId xmlns:p14="http://schemas.microsoft.com/office/powerpoint/2010/main" val="275609070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2" y="3145040"/>
            <a:ext cx="3291840" cy="705836"/>
          </a:xfrm>
          <a:prstGeom prst="rect">
            <a:avLst/>
          </a:prstGeom>
        </p:spPr>
      </p:pic>
    </p:spTree>
    <p:extLst>
      <p:ext uri="{BB962C8B-B14F-4D97-AF65-F5344CB8AC3E}">
        <p14:creationId xmlns:p14="http://schemas.microsoft.com/office/powerpoint/2010/main" val="33573360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07133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18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16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745654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emo slide Light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gradFill>
                  <a:gsLst>
                    <a:gs pos="5389">
                      <a:srgbClr val="262626"/>
                    </a:gs>
                    <a:gs pos="48000">
                      <a:srgbClr val="262626"/>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rgbClr val="262626"/>
                    </a:gs>
                    <a:gs pos="26000">
                      <a:srgbClr val="262626"/>
                    </a:gs>
                  </a:gsLst>
                  <a:lin ang="5400000" scaled="0"/>
                </a:gradFill>
                <a:latin typeface="+mj-lt"/>
              </a:defRPr>
            </a:lvl1pPr>
          </a:lstStyle>
          <a:p>
            <a:pPr lvl="0"/>
            <a:r>
              <a:rPr lang="en-US" dirty="0"/>
              <a:t>Speaker Name</a:t>
            </a:r>
          </a:p>
        </p:txBody>
      </p:sp>
      <p:sp>
        <p:nvSpPr>
          <p:cNvPr id="11" name="TextBox 10"/>
          <p:cNvSpPr txBox="1"/>
          <p:nvPr userDrawn="1"/>
        </p:nvSpPr>
        <p:spPr>
          <a:xfrm>
            <a:off x="6149167" y="6498479"/>
            <a:ext cx="1521763" cy="323165"/>
          </a:xfrm>
          <a:prstGeom prst="rect">
            <a:avLst/>
          </a:prstGeom>
          <a:noFill/>
        </p:spPr>
        <p:txBody>
          <a:bodyPr wrap="none" lIns="146304" tIns="91440" rIns="146304" bIns="91440" rtlCol="0">
            <a:spAutoFit/>
          </a:bodyPr>
          <a:lstStyle/>
          <a:p>
            <a:pPr>
              <a:lnSpc>
                <a:spcPct val="90000"/>
              </a:lnSpc>
              <a:spcAft>
                <a:spcPts val="0"/>
              </a:spcAft>
            </a:pPr>
            <a:r>
              <a:rPr lang="en-US" sz="1000" dirty="0">
                <a:gradFill>
                  <a:gsLst>
                    <a:gs pos="2917">
                      <a:schemeClr val="tx1"/>
                    </a:gs>
                    <a:gs pos="30000">
                      <a:schemeClr val="tx1"/>
                    </a:gs>
                  </a:gsLst>
                  <a:lin ang="5400000" scaled="0"/>
                </a:gradFill>
              </a:rPr>
              <a:t>http://dev.office.com/</a:t>
            </a:r>
          </a:p>
        </p:txBody>
      </p:sp>
      <p:sp>
        <p:nvSpPr>
          <p:cNvPr id="8" name="Date Placeholder 5"/>
          <p:cNvSpPr>
            <a:spLocks noGrp="1"/>
          </p:cNvSpPr>
          <p:nvPr>
            <p:ph type="dt" sz="half" idx="2"/>
          </p:nvPr>
        </p:nvSpPr>
        <p:spPr>
          <a:xfrm>
            <a:off x="4822654" y="6471920"/>
            <a:ext cx="2797175" cy="371475"/>
          </a:xfrm>
          <a:prstGeom prst="rect">
            <a:avLst/>
          </a:prstGeom>
        </p:spPr>
        <p:txBody>
          <a:bodyPr vert="horz" lIns="91440" tIns="45720" rIns="91440" bIns="45720" rtlCol="0" anchor="ctr"/>
          <a:lstStyle>
            <a:lvl1pPr marL="0" algn="l" defTabSz="932742" rtl="0" eaLnBrk="1" latinLnBrk="0" hangingPunct="1">
              <a:lnSpc>
                <a:spcPct val="90000"/>
              </a:lnSpc>
              <a:spcAft>
                <a:spcPts val="0"/>
              </a:spcAft>
              <a:defRPr lang="en-US" sz="1000" kern="1200" smtClean="0">
                <a:gradFill>
                  <a:gsLst>
                    <a:gs pos="2917">
                      <a:schemeClr val="tx1"/>
                    </a:gs>
                    <a:gs pos="30000">
                      <a:schemeClr val="tx1"/>
                    </a:gs>
                  </a:gsLst>
                  <a:lin ang="5400000" scaled="0"/>
                </a:gradFill>
                <a:latin typeface="+mn-lt"/>
                <a:ea typeface="+mn-ea"/>
                <a:cs typeface="+mn-cs"/>
              </a:defRPr>
            </a:lvl1pPr>
          </a:lstStyle>
          <a:p>
            <a:r>
              <a:rPr lang="en-US" dirty="0"/>
              <a:t>Microsoft Confidential</a:t>
            </a:r>
          </a:p>
        </p:txBody>
      </p:sp>
      <p:pic>
        <p:nvPicPr>
          <p:cNvPr id="7" name="Picture 6"/>
          <p:cNvPicPr>
            <a:picLocks noChangeAspect="1"/>
          </p:cNvPicPr>
          <p:nvPr userDrawn="1"/>
        </p:nvPicPr>
        <p:blipFill>
          <a:blip r:embed="rId2"/>
          <a:stretch>
            <a:fillRect/>
          </a:stretch>
        </p:blipFill>
        <p:spPr>
          <a:xfrm>
            <a:off x="436564" y="6474800"/>
            <a:ext cx="704088" cy="222863"/>
          </a:xfrm>
          <a:prstGeom prst="rect">
            <a:avLst/>
          </a:prstGeom>
        </p:spPr>
      </p:pic>
    </p:spTree>
    <p:extLst>
      <p:ext uri="{BB962C8B-B14F-4D97-AF65-F5344CB8AC3E}">
        <p14:creationId xmlns:p14="http://schemas.microsoft.com/office/powerpoint/2010/main" val="2658443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6861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arePoint Walk-in 3">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5622"/>
          <a:stretch/>
        </p:blipFill>
        <p:spPr>
          <a:xfrm>
            <a:off x="0" y="-321"/>
            <a:ext cx="12444412" cy="6994845"/>
          </a:xfrm>
          <a:prstGeom prst="rect">
            <a:avLst/>
          </a:prstGeom>
        </p:spPr>
      </p:pic>
      <p:sp>
        <p:nvSpPr>
          <p:cNvPr id="10" name="Freeform 9"/>
          <p:cNvSpPr/>
          <p:nvPr userDrawn="1"/>
        </p:nvSpPr>
        <p:spPr bwMode="white">
          <a:xfrm>
            <a:off x="0" y="-320"/>
            <a:ext cx="6675438" cy="6995160"/>
          </a:xfrm>
          <a:custGeom>
            <a:avLst/>
            <a:gdLst>
              <a:gd name="connsiteX0" fmla="*/ 1668860 w 6675438"/>
              <a:gd name="connsiteY0" fmla="*/ 0 h 6995160"/>
              <a:gd name="connsiteX1" fmla="*/ 6675438 w 6675438"/>
              <a:gd name="connsiteY1" fmla="*/ 0 h 6995160"/>
              <a:gd name="connsiteX2" fmla="*/ 5006579 w 6675438"/>
              <a:gd name="connsiteY2" fmla="*/ 6995160 h 6995160"/>
              <a:gd name="connsiteX3" fmla="*/ 0 w 6675438"/>
              <a:gd name="connsiteY3" fmla="*/ 6995160 h 6995160"/>
              <a:gd name="connsiteX4" fmla="*/ 75 w 6675438"/>
              <a:gd name="connsiteY4" fmla="*/ 6994844 h 6995160"/>
              <a:gd name="connsiteX5" fmla="*/ 0 w 6675438"/>
              <a:gd name="connsiteY5" fmla="*/ 6994844 h 6995160"/>
              <a:gd name="connsiteX6" fmla="*/ 0 w 6675438"/>
              <a:gd name="connsiteY6" fmla="*/ 6880823 h 6995160"/>
              <a:gd name="connsiteX7" fmla="*/ 0 w 6675438"/>
              <a:gd name="connsiteY7" fmla="*/ 5966117 h 6995160"/>
              <a:gd name="connsiteX8" fmla="*/ 0 w 6675438"/>
              <a:gd name="connsiteY8" fmla="*/ 318 h 6995160"/>
              <a:gd name="connsiteX9" fmla="*/ 1668784 w 6675438"/>
              <a:gd name="connsiteY9" fmla="*/ 318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438" h="6995160">
                <a:moveTo>
                  <a:pt x="1668860" y="0"/>
                </a:moveTo>
                <a:lnTo>
                  <a:pt x="6675438" y="0"/>
                </a:lnTo>
                <a:lnTo>
                  <a:pt x="5006579" y="6995160"/>
                </a:lnTo>
                <a:lnTo>
                  <a:pt x="0" y="6995160"/>
                </a:lnTo>
                <a:lnTo>
                  <a:pt x="75" y="6994844"/>
                </a:lnTo>
                <a:lnTo>
                  <a:pt x="0" y="6994844"/>
                </a:lnTo>
                <a:lnTo>
                  <a:pt x="0" y="6880823"/>
                </a:lnTo>
                <a:lnTo>
                  <a:pt x="0" y="5966117"/>
                </a:lnTo>
                <a:lnTo>
                  <a:pt x="0" y="318"/>
                </a:lnTo>
                <a:lnTo>
                  <a:pt x="1668784" y="318"/>
                </a:lnTo>
                <a:close/>
              </a:path>
            </a:pathLst>
          </a:cu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7580" y="6243848"/>
            <a:ext cx="1280160" cy="273270"/>
          </a:xfrm>
          <a:prstGeom prst="rect">
            <a:avLst/>
          </a:prstGeom>
        </p:spPr>
      </p:pic>
      <p:sp>
        <p:nvSpPr>
          <p:cNvPr id="9" name="Title 1"/>
          <p:cNvSpPr>
            <a:spLocks noGrp="1"/>
          </p:cNvSpPr>
          <p:nvPr>
            <p:ph type="title" hasCustomPrompt="1"/>
          </p:nvPr>
        </p:nvSpPr>
        <p:spPr bwMode="auto">
          <a:xfrm>
            <a:off x="274702" y="1668482"/>
            <a:ext cx="5486336" cy="2286000"/>
          </a:xfrm>
          <a:noFill/>
        </p:spPr>
        <p:txBody>
          <a:bodyPr lIns="146304" tIns="91440" rIns="146304" bIns="91440" anchor="t" anchorCtr="0"/>
          <a:lstStyle>
            <a:lvl1pPr>
              <a:defRPr sz="4800" spc="-100"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3"/>
            <a:ext cx="4573588" cy="1828800"/>
          </a:xfrm>
        </p:spPr>
        <p:txBody>
          <a:bodyPr tIns="109728" bIns="109728">
            <a:noAutofit/>
          </a:bodyPr>
          <a:lstStyle>
            <a:lvl1pPr marL="0" indent="0">
              <a:spcBef>
                <a:spcPts val="0"/>
              </a:spcBef>
              <a:buNone/>
              <a:defRPr sz="2800">
                <a:gradFill>
                  <a:gsLst>
                    <a:gs pos="57576">
                      <a:srgbClr val="FFFFFF"/>
                    </a:gs>
                    <a:gs pos="35000">
                      <a:srgbClr val="FFFFFF"/>
                    </a:gs>
                  </a:gsLst>
                  <a:lin ang="5400000" scaled="0"/>
                </a:gradFill>
              </a:defRPr>
            </a:lvl1pPr>
          </a:lstStyle>
          <a:p>
            <a:pPr lvl="0"/>
            <a:r>
              <a:rPr lang="en-US" dirty="0"/>
              <a:t>Speaker Name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70" y="0"/>
            <a:ext cx="3972186" cy="1449545"/>
          </a:xfrm>
          <a:prstGeom prst="rect">
            <a:avLst/>
          </a:prstGeom>
        </p:spPr>
      </p:pic>
    </p:spTree>
    <p:extLst>
      <p:ext uri="{BB962C8B-B14F-4D97-AF65-F5344CB8AC3E}">
        <p14:creationId xmlns:p14="http://schemas.microsoft.com/office/powerpoint/2010/main" val="204643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rePoint Walk-in 4">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568"/>
          <a:stretch/>
        </p:blipFill>
        <p:spPr>
          <a:xfrm>
            <a:off x="0" y="0"/>
            <a:ext cx="12436475" cy="6994840"/>
          </a:xfrm>
          <a:prstGeom prst="rect">
            <a:avLst/>
          </a:prstGeom>
        </p:spPr>
      </p:pic>
      <p:sp>
        <p:nvSpPr>
          <p:cNvPr id="10" name="Freeform 9"/>
          <p:cNvSpPr/>
          <p:nvPr userDrawn="1"/>
        </p:nvSpPr>
        <p:spPr bwMode="white">
          <a:xfrm>
            <a:off x="0" y="-320"/>
            <a:ext cx="6675438" cy="6995160"/>
          </a:xfrm>
          <a:custGeom>
            <a:avLst/>
            <a:gdLst>
              <a:gd name="connsiteX0" fmla="*/ 1668860 w 6675438"/>
              <a:gd name="connsiteY0" fmla="*/ 0 h 6995160"/>
              <a:gd name="connsiteX1" fmla="*/ 6675438 w 6675438"/>
              <a:gd name="connsiteY1" fmla="*/ 0 h 6995160"/>
              <a:gd name="connsiteX2" fmla="*/ 5006579 w 6675438"/>
              <a:gd name="connsiteY2" fmla="*/ 6995160 h 6995160"/>
              <a:gd name="connsiteX3" fmla="*/ 0 w 6675438"/>
              <a:gd name="connsiteY3" fmla="*/ 6995160 h 6995160"/>
              <a:gd name="connsiteX4" fmla="*/ 75 w 6675438"/>
              <a:gd name="connsiteY4" fmla="*/ 6994844 h 6995160"/>
              <a:gd name="connsiteX5" fmla="*/ 0 w 6675438"/>
              <a:gd name="connsiteY5" fmla="*/ 6994844 h 6995160"/>
              <a:gd name="connsiteX6" fmla="*/ 0 w 6675438"/>
              <a:gd name="connsiteY6" fmla="*/ 6880823 h 6995160"/>
              <a:gd name="connsiteX7" fmla="*/ 0 w 6675438"/>
              <a:gd name="connsiteY7" fmla="*/ 5966117 h 6995160"/>
              <a:gd name="connsiteX8" fmla="*/ 0 w 6675438"/>
              <a:gd name="connsiteY8" fmla="*/ 318 h 6995160"/>
              <a:gd name="connsiteX9" fmla="*/ 1668784 w 6675438"/>
              <a:gd name="connsiteY9" fmla="*/ 318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438" h="6995160">
                <a:moveTo>
                  <a:pt x="1668860" y="0"/>
                </a:moveTo>
                <a:lnTo>
                  <a:pt x="6675438" y="0"/>
                </a:lnTo>
                <a:lnTo>
                  <a:pt x="5006579" y="6995160"/>
                </a:lnTo>
                <a:lnTo>
                  <a:pt x="0" y="6995160"/>
                </a:lnTo>
                <a:lnTo>
                  <a:pt x="75" y="6994844"/>
                </a:lnTo>
                <a:lnTo>
                  <a:pt x="0" y="6994844"/>
                </a:lnTo>
                <a:lnTo>
                  <a:pt x="0" y="6880823"/>
                </a:lnTo>
                <a:lnTo>
                  <a:pt x="0" y="5966117"/>
                </a:lnTo>
                <a:lnTo>
                  <a:pt x="0" y="318"/>
                </a:lnTo>
                <a:lnTo>
                  <a:pt x="1668784" y="318"/>
                </a:lnTo>
                <a:close/>
              </a:path>
            </a:pathLst>
          </a:cu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7580" y="6243848"/>
            <a:ext cx="1280160" cy="273270"/>
          </a:xfrm>
          <a:prstGeom prst="rect">
            <a:avLst/>
          </a:prstGeom>
        </p:spPr>
      </p:pic>
      <p:sp>
        <p:nvSpPr>
          <p:cNvPr id="9" name="Title 1"/>
          <p:cNvSpPr>
            <a:spLocks noGrp="1"/>
          </p:cNvSpPr>
          <p:nvPr>
            <p:ph type="title" hasCustomPrompt="1"/>
          </p:nvPr>
        </p:nvSpPr>
        <p:spPr bwMode="auto">
          <a:xfrm>
            <a:off x="274702" y="1668482"/>
            <a:ext cx="5486336" cy="2286000"/>
          </a:xfrm>
          <a:noFill/>
        </p:spPr>
        <p:txBody>
          <a:bodyPr lIns="146304" tIns="91440" rIns="146304" bIns="91440" anchor="t" anchorCtr="0"/>
          <a:lstStyle>
            <a:lvl1pPr>
              <a:defRPr sz="4800" spc="-100"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3"/>
            <a:ext cx="4573588" cy="1828800"/>
          </a:xfrm>
        </p:spPr>
        <p:txBody>
          <a:bodyPr tIns="109728" bIns="109728">
            <a:noAutofit/>
          </a:bodyPr>
          <a:lstStyle>
            <a:lvl1pPr marL="0" indent="0">
              <a:spcBef>
                <a:spcPts val="0"/>
              </a:spcBef>
              <a:buNone/>
              <a:defRPr sz="2800">
                <a:gradFill>
                  <a:gsLst>
                    <a:gs pos="57576">
                      <a:srgbClr val="FFFFFF"/>
                    </a:gs>
                    <a:gs pos="35000">
                      <a:srgbClr val="FFFFFF"/>
                    </a:gs>
                  </a:gsLst>
                  <a:lin ang="5400000" scaled="0"/>
                </a:gradFill>
              </a:defRPr>
            </a:lvl1pPr>
          </a:lstStyle>
          <a:p>
            <a:pPr lvl="0"/>
            <a:r>
              <a:rPr lang="en-US" dirty="0"/>
              <a:t>Speaker Name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70" y="0"/>
            <a:ext cx="3972186" cy="1449545"/>
          </a:xfrm>
          <a:prstGeom prst="rect">
            <a:avLst/>
          </a:prstGeom>
        </p:spPr>
      </p:pic>
    </p:spTree>
    <p:extLst>
      <p:ext uri="{BB962C8B-B14F-4D97-AF65-F5344CB8AC3E}">
        <p14:creationId xmlns:p14="http://schemas.microsoft.com/office/powerpoint/2010/main" val="4008297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rePoint Walk-in 5">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7474"/>
          <a:stretch/>
        </p:blipFill>
        <p:spPr>
          <a:xfrm>
            <a:off x="0" y="-320"/>
            <a:ext cx="12436475" cy="6994845"/>
          </a:xfrm>
          <a:prstGeom prst="rect">
            <a:avLst/>
          </a:prstGeom>
        </p:spPr>
      </p:pic>
      <p:sp>
        <p:nvSpPr>
          <p:cNvPr id="10" name="Freeform 9"/>
          <p:cNvSpPr/>
          <p:nvPr userDrawn="1"/>
        </p:nvSpPr>
        <p:spPr bwMode="white">
          <a:xfrm>
            <a:off x="0" y="-320"/>
            <a:ext cx="6675438" cy="6995160"/>
          </a:xfrm>
          <a:custGeom>
            <a:avLst/>
            <a:gdLst>
              <a:gd name="connsiteX0" fmla="*/ 1668860 w 6675438"/>
              <a:gd name="connsiteY0" fmla="*/ 0 h 6995160"/>
              <a:gd name="connsiteX1" fmla="*/ 6675438 w 6675438"/>
              <a:gd name="connsiteY1" fmla="*/ 0 h 6995160"/>
              <a:gd name="connsiteX2" fmla="*/ 5006579 w 6675438"/>
              <a:gd name="connsiteY2" fmla="*/ 6995160 h 6995160"/>
              <a:gd name="connsiteX3" fmla="*/ 0 w 6675438"/>
              <a:gd name="connsiteY3" fmla="*/ 6995160 h 6995160"/>
              <a:gd name="connsiteX4" fmla="*/ 75 w 6675438"/>
              <a:gd name="connsiteY4" fmla="*/ 6994844 h 6995160"/>
              <a:gd name="connsiteX5" fmla="*/ 0 w 6675438"/>
              <a:gd name="connsiteY5" fmla="*/ 6994844 h 6995160"/>
              <a:gd name="connsiteX6" fmla="*/ 0 w 6675438"/>
              <a:gd name="connsiteY6" fmla="*/ 6880823 h 6995160"/>
              <a:gd name="connsiteX7" fmla="*/ 0 w 6675438"/>
              <a:gd name="connsiteY7" fmla="*/ 5966117 h 6995160"/>
              <a:gd name="connsiteX8" fmla="*/ 0 w 6675438"/>
              <a:gd name="connsiteY8" fmla="*/ 318 h 6995160"/>
              <a:gd name="connsiteX9" fmla="*/ 1668784 w 6675438"/>
              <a:gd name="connsiteY9" fmla="*/ 318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438" h="6995160">
                <a:moveTo>
                  <a:pt x="1668860" y="0"/>
                </a:moveTo>
                <a:lnTo>
                  <a:pt x="6675438" y="0"/>
                </a:lnTo>
                <a:lnTo>
                  <a:pt x="5006579" y="6995160"/>
                </a:lnTo>
                <a:lnTo>
                  <a:pt x="0" y="6995160"/>
                </a:lnTo>
                <a:lnTo>
                  <a:pt x="75" y="6994844"/>
                </a:lnTo>
                <a:lnTo>
                  <a:pt x="0" y="6994844"/>
                </a:lnTo>
                <a:lnTo>
                  <a:pt x="0" y="6880823"/>
                </a:lnTo>
                <a:lnTo>
                  <a:pt x="0" y="5966117"/>
                </a:lnTo>
                <a:lnTo>
                  <a:pt x="0" y="318"/>
                </a:lnTo>
                <a:lnTo>
                  <a:pt x="1668784" y="318"/>
                </a:lnTo>
                <a:close/>
              </a:path>
            </a:pathLst>
          </a:cu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7580" y="6243848"/>
            <a:ext cx="1280160" cy="273270"/>
          </a:xfrm>
          <a:prstGeom prst="rect">
            <a:avLst/>
          </a:prstGeom>
        </p:spPr>
      </p:pic>
      <p:sp>
        <p:nvSpPr>
          <p:cNvPr id="9" name="Title 1"/>
          <p:cNvSpPr>
            <a:spLocks noGrp="1"/>
          </p:cNvSpPr>
          <p:nvPr>
            <p:ph type="title" hasCustomPrompt="1"/>
          </p:nvPr>
        </p:nvSpPr>
        <p:spPr bwMode="auto">
          <a:xfrm>
            <a:off x="274702" y="1668482"/>
            <a:ext cx="5486336" cy="2286000"/>
          </a:xfrm>
          <a:noFill/>
        </p:spPr>
        <p:txBody>
          <a:bodyPr lIns="146304" tIns="91440" rIns="146304" bIns="91440" anchor="t" anchorCtr="0"/>
          <a:lstStyle>
            <a:lvl1pPr>
              <a:defRPr sz="4800" spc="-100"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3"/>
            <a:ext cx="4573588" cy="1828800"/>
          </a:xfrm>
        </p:spPr>
        <p:txBody>
          <a:bodyPr tIns="109728" bIns="109728">
            <a:noAutofit/>
          </a:bodyPr>
          <a:lstStyle>
            <a:lvl1pPr marL="0" indent="0">
              <a:spcBef>
                <a:spcPts val="0"/>
              </a:spcBef>
              <a:buNone/>
              <a:defRPr sz="2800">
                <a:gradFill>
                  <a:gsLst>
                    <a:gs pos="57576">
                      <a:srgbClr val="FFFFFF"/>
                    </a:gs>
                    <a:gs pos="35000">
                      <a:srgbClr val="FFFFFF"/>
                    </a:gs>
                  </a:gsLst>
                  <a:lin ang="5400000" scaled="0"/>
                </a:gradFill>
              </a:defRPr>
            </a:lvl1pPr>
          </a:lstStyle>
          <a:p>
            <a:pPr lvl="0"/>
            <a:r>
              <a:rPr lang="en-US" dirty="0"/>
              <a:t>Speaker Name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70" y="0"/>
            <a:ext cx="3972186" cy="1449545"/>
          </a:xfrm>
          <a:prstGeom prst="rect">
            <a:avLst/>
          </a:prstGeom>
        </p:spPr>
      </p:pic>
    </p:spTree>
    <p:extLst>
      <p:ext uri="{BB962C8B-B14F-4D97-AF65-F5344CB8AC3E}">
        <p14:creationId xmlns:p14="http://schemas.microsoft.com/office/powerpoint/2010/main" val="39964111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rePoint Title Slide Ligh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4800" spc="-100"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46304" tIns="109728" rIns="146304" bIns="109728">
            <a:noAutofit/>
          </a:bodyPr>
          <a:lstStyle>
            <a:lvl1pPr marL="0" indent="0">
              <a:spcBef>
                <a:spcPts val="0"/>
              </a:spcBef>
              <a:buNone/>
              <a:defRPr sz="28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80" y="6243237"/>
            <a:ext cx="1280160" cy="27449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37" y="68262"/>
            <a:ext cx="3758592" cy="1371600"/>
          </a:xfrm>
          <a:prstGeom prst="rect">
            <a:avLst/>
          </a:prstGeom>
        </p:spPr>
      </p:pic>
    </p:spTree>
    <p:extLst>
      <p:ext uri="{BB962C8B-B14F-4D97-AF65-F5344CB8AC3E}">
        <p14:creationId xmlns:p14="http://schemas.microsoft.com/office/powerpoint/2010/main" val="13295788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harePoint Title Slide Blu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4800" spc="-100"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46304" tIns="109728" rIns="146304" bIns="109728">
            <a:noAutofit/>
          </a:bodyPr>
          <a:lstStyle>
            <a:lvl1pPr marL="0" indent="0">
              <a:spcBef>
                <a:spcPts val="0"/>
              </a:spcBef>
              <a:buNone/>
              <a:defRPr sz="28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7580" y="6243848"/>
            <a:ext cx="1280160" cy="27327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70" y="0"/>
            <a:ext cx="3972186" cy="1449545"/>
          </a:xfrm>
          <a:prstGeom prst="rect">
            <a:avLst/>
          </a:prstGeom>
        </p:spPr>
      </p:pic>
    </p:spTree>
    <p:extLst>
      <p:ext uri="{BB962C8B-B14F-4D97-AF65-F5344CB8AC3E}">
        <p14:creationId xmlns:p14="http://schemas.microsoft.com/office/powerpoint/2010/main" val="6190016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1889748"/>
          </a:xfrm>
          <a:prstGeom prst="rect">
            <a:avLst/>
          </a:prstGeom>
        </p:spPr>
        <p:txBody>
          <a:bodyPr vert="horz" wrap="square" lIns="146304" tIns="91440" rIns="146304" bIns="9144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99675131"/>
      </p:ext>
    </p:extLst>
  </p:cSld>
  <p:clrMap bg1="lt1" tx1="dk1" bg2="lt2" tx2="dk2" accent1="accent1" accent2="accent2" accent3="accent3" accent4="accent4" accent5="accent5" accent6="accent6" hlink="hlink" folHlink="folHlink"/>
  <p:sldLayoutIdLst>
    <p:sldLayoutId id="2147484304" r:id="rId1"/>
    <p:sldLayoutId id="2147484343" r:id="rId2"/>
    <p:sldLayoutId id="2147484303" r:id="rId3"/>
    <p:sldLayoutId id="2147484367" r:id="rId4"/>
    <p:sldLayoutId id="2147484368" r:id="rId5"/>
    <p:sldLayoutId id="2147484369" r:id="rId6"/>
    <p:sldLayoutId id="2147484370" r:id="rId7"/>
    <p:sldLayoutId id="2147484349" r:id="rId8"/>
    <p:sldLayoutId id="2147484350" r:id="rId9"/>
    <p:sldLayoutId id="2147484305" r:id="rId10"/>
    <p:sldLayoutId id="2147484306" r:id="rId11"/>
    <p:sldLayoutId id="2147484307" r:id="rId12"/>
    <p:sldLayoutId id="2147484308" r:id="rId13"/>
    <p:sldLayoutId id="2147484309" r:id="rId14"/>
    <p:sldLayoutId id="2147484310" r:id="rId15"/>
    <p:sldLayoutId id="2147484311" r:id="rId16"/>
    <p:sldLayoutId id="2147484312" r:id="rId17"/>
    <p:sldLayoutId id="2147484313" r:id="rId18"/>
    <p:sldLayoutId id="2147484321" r:id="rId19"/>
    <p:sldLayoutId id="2147484325" r:id="rId20"/>
    <p:sldLayoutId id="2147484355" r:id="rId21"/>
    <p:sldLayoutId id="2147484314" r:id="rId22"/>
    <p:sldLayoutId id="2147484360" r:id="rId23"/>
    <p:sldLayoutId id="2147484315" r:id="rId24"/>
    <p:sldLayoutId id="2147484316" r:id="rId25"/>
    <p:sldLayoutId id="2147484317" r:id="rId26"/>
    <p:sldLayoutId id="2147484318" r:id="rId27"/>
    <p:sldLayoutId id="2147484319" r:id="rId28"/>
    <p:sldLayoutId id="2147484358" r:id="rId29"/>
    <p:sldLayoutId id="2147484359" r:id="rId30"/>
    <p:sldLayoutId id="2147484320" r:id="rId31"/>
    <p:sldLayoutId id="2147484322" r:id="rId32"/>
    <p:sldLayoutId id="2147484323" r:id="rId33"/>
    <p:sldLayoutId id="2147484324" r:id="rId34"/>
    <p:sldLayoutId id="2147484361" r:id="rId35"/>
    <p:sldLayoutId id="2147484362" r:id="rId36"/>
    <p:sldLayoutId id="2147484363" r:id="rId37"/>
    <p:sldLayoutId id="2147484364" r:id="rId38"/>
    <p:sldLayoutId id="2147484365" r:id="rId39"/>
    <p:sldLayoutId id="2147484366" r:id="rId40"/>
    <p:sldLayoutId id="2147484326" r:id="rId41"/>
    <p:sldLayoutId id="2147484327" r:id="rId42"/>
    <p:sldLayoutId id="2147484328" r:id="rId43"/>
    <p:sldLayoutId id="2147484371" r:id="rId44"/>
    <p:sldLayoutId id="2147484372" r:id="rId45"/>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7080">
                <a:schemeClr val="tx2"/>
              </a:gs>
              <a:gs pos="29000">
                <a:schemeClr val="tx2"/>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45FMWyv5P5A&amp;index=6&amp;list=PLR9nK3mnD-OUnJytlXlO84fQnYt50iTmS" TargetMode="External"/><Relationship Id="rId13" Type="http://schemas.openxmlformats.org/officeDocument/2006/relationships/image" Target="../media/image21.png"/><Relationship Id="rId3" Type="http://schemas.openxmlformats.org/officeDocument/2006/relationships/hyperlink" Target="https://github.com/SharePoint/sp-dev-fx-webparts" TargetMode="External"/><Relationship Id="rId7" Type="http://schemas.openxmlformats.org/officeDocument/2006/relationships/hyperlink" Target="https://www.youtube.com/watch?v=tNdc-7gdUW0&amp;list=PLR9nK3mnD-OUnJytlXlO84fQnYt50iTmS" TargetMode="External"/><Relationship Id="rId12" Type="http://schemas.openxmlformats.org/officeDocument/2006/relationships/image" Target="../media/image20.png"/><Relationship Id="rId17" Type="http://schemas.openxmlformats.org/officeDocument/2006/relationships/image" Target="../media/image24.png"/><Relationship Id="rId2" Type="http://schemas.openxmlformats.org/officeDocument/2006/relationships/hyperlink" Target="https://github.com/SharePoint/sp-dev-docs" TargetMode="External"/><Relationship Id="rId16" Type="http://schemas.openxmlformats.org/officeDocument/2006/relationships/hyperlink" Target="https://aka.ms/sppnp-community" TargetMode="External"/><Relationship Id="rId1" Type="http://schemas.openxmlformats.org/officeDocument/2006/relationships/slideLayout" Target="../slideLayouts/slideLayout45.xml"/><Relationship Id="rId6" Type="http://schemas.openxmlformats.org/officeDocument/2006/relationships/hyperlink" Target="https://www.youtube.com/playlist?list=PLR9nK3mnD-OXvSWvS2zglCzz4iplhVrKq" TargetMode="External"/><Relationship Id="rId11" Type="http://schemas.openxmlformats.org/officeDocument/2006/relationships/hyperlink" Target="https://www.youtube.com/watch?v=FS-_0KENJkI&amp;index=2&amp;list=PLR9nK3mnD-OUnJytlXlO84fQnYt50iTmS" TargetMode="External"/><Relationship Id="rId5" Type="http://schemas.openxmlformats.org/officeDocument/2006/relationships/hyperlink" Target="https://aka.ms/sppnp-videos" TargetMode="External"/><Relationship Id="rId15" Type="http://schemas.openxmlformats.org/officeDocument/2006/relationships/image" Target="../media/image18.png"/><Relationship Id="rId10" Type="http://schemas.openxmlformats.org/officeDocument/2006/relationships/hyperlink" Target="https://www.youtube.com/watch?v=HGC9gsDRy1E&amp;index=3&amp;list=PLR9nK3mnD-OUnJytlXlO84fQnYt50iTmS" TargetMode="External"/><Relationship Id="rId4" Type="http://schemas.openxmlformats.org/officeDocument/2006/relationships/image" Target="../media/image3.png"/><Relationship Id="rId9" Type="http://schemas.openxmlformats.org/officeDocument/2006/relationships/hyperlink" Target="https://www.youtube.com/watch?v=i14KEdMB6So&amp;index=5&amp;list=PLR9nK3mnD-OUnJytlXlO84fQnYt50iTmS" TargetMode="External"/><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4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8.emf"/><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tiff"/><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2.tiff"/><Relationship Id="rId5" Type="http://schemas.openxmlformats.org/officeDocument/2006/relationships/image" Target="../media/image31.tiff"/><Relationship Id="rId10" Type="http://schemas.openxmlformats.org/officeDocument/2006/relationships/image" Target="../media/image36.png"/><Relationship Id="rId4" Type="http://schemas.openxmlformats.org/officeDocument/2006/relationships/image" Target="../media/image30.tiff"/><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0.tiff"/><Relationship Id="rId7" Type="http://schemas.openxmlformats.org/officeDocument/2006/relationships/image" Target="../media/image32.tiff"/><Relationship Id="rId2" Type="http://schemas.openxmlformats.org/officeDocument/2006/relationships/image" Target="../media/image37.emf"/><Relationship Id="rId1" Type="http://schemas.openxmlformats.org/officeDocument/2006/relationships/slideLayout" Target="../slideLayouts/slideLayout18.xml"/><Relationship Id="rId6" Type="http://schemas.openxmlformats.org/officeDocument/2006/relationships/image" Target="../media/image31.tiff"/><Relationship Id="rId5" Type="http://schemas.openxmlformats.org/officeDocument/2006/relationships/image" Target="../media/image29.png"/><Relationship Id="rId10" Type="http://schemas.openxmlformats.org/officeDocument/2006/relationships/image" Target="../media/image33.tiff"/><Relationship Id="rId4" Type="http://schemas.openxmlformats.org/officeDocument/2006/relationships/image" Target="../media/image38.pn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18.xml"/><Relationship Id="rId4" Type="http://schemas.openxmlformats.org/officeDocument/2006/relationships/image" Target="../media/image4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A deep dive into development using SharePoint Framework</a:t>
            </a:r>
          </a:p>
        </p:txBody>
      </p:sp>
      <p:sp>
        <p:nvSpPr>
          <p:cNvPr id="6" name="Text Placeholder 5"/>
          <p:cNvSpPr>
            <a:spLocks noGrp="1"/>
          </p:cNvSpPr>
          <p:nvPr>
            <p:ph type="body" sz="quarter" idx="14"/>
          </p:nvPr>
        </p:nvSpPr>
        <p:spPr/>
        <p:txBody>
          <a:bodyPr/>
          <a:lstStyle/>
          <a:p>
            <a:r>
              <a:rPr lang="en-US" sz="2400" dirty="0"/>
              <a:t>Vesa Juvonen,</a:t>
            </a:r>
          </a:p>
          <a:p>
            <a:r>
              <a:rPr lang="en-US" sz="2400" dirty="0"/>
              <a:t>Microsoft</a:t>
            </a:r>
          </a:p>
          <a:p>
            <a:endParaRPr lang="en-US" sz="2400" dirty="0"/>
          </a:p>
          <a:p>
            <a:r>
              <a:rPr lang="en-US" sz="2400" dirty="0"/>
              <a:t>Waldek Mastykarz</a:t>
            </a:r>
          </a:p>
          <a:p>
            <a:r>
              <a:rPr lang="en-US" sz="2400" dirty="0" err="1"/>
              <a:t>Rencore</a:t>
            </a:r>
            <a:endParaRPr lang="en-US" sz="2400" dirty="0"/>
          </a:p>
        </p:txBody>
      </p:sp>
    </p:spTree>
    <p:extLst>
      <p:ext uri="{BB962C8B-B14F-4D97-AF65-F5344CB8AC3E}">
        <p14:creationId xmlns:p14="http://schemas.microsoft.com/office/powerpoint/2010/main" val="42654590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endParaRPr lang="fi-FI" dirty="0"/>
          </a:p>
        </p:txBody>
      </p:sp>
      <p:sp>
        <p:nvSpPr>
          <p:cNvPr id="3" name="Text Placeholder 2"/>
          <p:cNvSpPr>
            <a:spLocks noGrp="1"/>
          </p:cNvSpPr>
          <p:nvPr>
            <p:ph type="body" sz="quarter" idx="12"/>
          </p:nvPr>
        </p:nvSpPr>
        <p:spPr/>
        <p:txBody>
          <a:bodyPr/>
          <a:lstStyle/>
          <a:p>
            <a:r>
              <a:rPr lang="en-US" dirty="0"/>
              <a:t>Using SharePoint Framework with React or Angular (1.x)</a:t>
            </a:r>
            <a:endParaRPr lang="fi-FI" dirty="0"/>
          </a:p>
        </p:txBody>
      </p:sp>
      <p:pic>
        <p:nvPicPr>
          <p:cNvPr id="8" name="Picture 7"/>
          <p:cNvPicPr>
            <a:picLocks noChangeAspect="1"/>
          </p:cNvPicPr>
          <p:nvPr/>
        </p:nvPicPr>
        <p:blipFill rotWithShape="1">
          <a:blip r:embed="rId2"/>
          <a:srcRect r="26573" b="30249"/>
          <a:stretch/>
        </p:blipFill>
        <p:spPr>
          <a:xfrm>
            <a:off x="10709790" y="185309"/>
            <a:ext cx="1472923" cy="1137566"/>
          </a:xfrm>
          <a:prstGeom prst="rect">
            <a:avLst/>
          </a:prstGeom>
        </p:spPr>
      </p:pic>
    </p:spTree>
    <p:extLst>
      <p:ext uri="{BB962C8B-B14F-4D97-AF65-F5344CB8AC3E}">
        <p14:creationId xmlns:p14="http://schemas.microsoft.com/office/powerpoint/2010/main" val="1746572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18037" y="444759"/>
            <a:ext cx="5594038" cy="916837"/>
          </a:xfrm>
        </p:spPr>
        <p:txBody>
          <a:bodyPr anchor="ctr"/>
          <a:lstStyle/>
          <a:p>
            <a:pPr algn="ctr"/>
            <a:r>
              <a:rPr lang="en-US" sz="4000" dirty="0"/>
              <a:t>aka.ms/</a:t>
            </a:r>
            <a:r>
              <a:rPr lang="en-US" sz="4000" dirty="0" err="1"/>
              <a:t>SharePointPnP</a:t>
            </a:r>
            <a:endParaRPr lang="fi-FI" sz="4000" dirty="0"/>
          </a:p>
        </p:txBody>
      </p:sp>
      <p:cxnSp>
        <p:nvCxnSpPr>
          <p:cNvPr id="13" name="Straight Connector 12"/>
          <p:cNvCxnSpPr/>
          <p:nvPr/>
        </p:nvCxnSpPr>
        <p:spPr>
          <a:xfrm>
            <a:off x="5003" y="1626560"/>
            <a:ext cx="12426473"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83872" y="1743797"/>
            <a:ext cx="5255373" cy="1196245"/>
          </a:xfrm>
          <a:prstGeom prst="rect">
            <a:avLst/>
          </a:prstGeom>
          <a:noFill/>
        </p:spPr>
        <p:txBody>
          <a:bodyPr wrap="none" lIns="182733" tIns="146187" rIns="182733" bIns="146187" rtlCol="0">
            <a:spAutoFit/>
          </a:bodyPr>
          <a:lstStyle/>
          <a:p>
            <a:pPr>
              <a:lnSpc>
                <a:spcPct val="90000"/>
              </a:lnSpc>
              <a:spcAft>
                <a:spcPts val="600"/>
              </a:spcAft>
            </a:pPr>
            <a:r>
              <a:rPr lang="en-US" sz="1798" dirty="0">
                <a:gradFill>
                  <a:gsLst>
                    <a:gs pos="2917">
                      <a:schemeClr val="tx1"/>
                    </a:gs>
                    <a:gs pos="30000">
                      <a:schemeClr val="tx1"/>
                    </a:gs>
                  </a:gsLst>
                  <a:lin ang="5400000" scaled="0"/>
                </a:gradFill>
                <a:latin typeface="+mj-lt"/>
                <a:hlinkClick r:id="rId2"/>
              </a:rPr>
              <a:t>https://github.com/SharePoint/sp-dev-docs</a:t>
            </a:r>
            <a:endParaRPr lang="en-US" sz="1798" dirty="0">
              <a:gradFill>
                <a:gsLst>
                  <a:gs pos="2917">
                    <a:schemeClr val="tx1"/>
                  </a:gs>
                  <a:gs pos="30000">
                    <a:schemeClr val="tx1"/>
                  </a:gs>
                </a:gsLst>
                <a:lin ang="5400000" scaled="0"/>
              </a:gradFill>
              <a:latin typeface="+mj-lt"/>
            </a:endParaRPr>
          </a:p>
          <a:p>
            <a:pPr>
              <a:lnSpc>
                <a:spcPct val="90000"/>
              </a:lnSpc>
              <a:spcAft>
                <a:spcPts val="600"/>
              </a:spcAft>
            </a:pPr>
            <a:r>
              <a:rPr lang="en-US" sz="1798" dirty="0">
                <a:gradFill>
                  <a:gsLst>
                    <a:gs pos="2917">
                      <a:schemeClr val="tx1"/>
                    </a:gs>
                    <a:gs pos="30000">
                      <a:schemeClr val="tx1"/>
                    </a:gs>
                  </a:gsLst>
                  <a:lin ang="5400000" scaled="0"/>
                </a:gradFill>
                <a:latin typeface="+mj-lt"/>
                <a:hlinkClick r:id="rId3"/>
              </a:rPr>
              <a:t>https://github.com/SharePoint/sp-dev-fx-webparts</a:t>
            </a:r>
            <a:endParaRPr lang="en-US" sz="1798" dirty="0">
              <a:gradFill>
                <a:gsLst>
                  <a:gs pos="2917">
                    <a:schemeClr val="tx1"/>
                  </a:gs>
                  <a:gs pos="30000">
                    <a:schemeClr val="tx1"/>
                  </a:gs>
                </a:gsLst>
                <a:lin ang="5400000" scaled="0"/>
              </a:gradFill>
              <a:latin typeface="+mj-lt"/>
            </a:endParaRPr>
          </a:p>
          <a:p>
            <a:pPr>
              <a:lnSpc>
                <a:spcPct val="90000"/>
              </a:lnSpc>
              <a:spcAft>
                <a:spcPts val="600"/>
              </a:spcAft>
            </a:pPr>
            <a:r>
              <a:rPr lang="en-US" sz="1798" dirty="0">
                <a:gradFill>
                  <a:gsLst>
                    <a:gs pos="2917">
                      <a:schemeClr val="tx1"/>
                    </a:gs>
                    <a:gs pos="30000">
                      <a:schemeClr val="tx1"/>
                    </a:gs>
                  </a:gsLst>
                  <a:lin ang="5400000" scaled="0"/>
                </a:gradFill>
                <a:latin typeface="+mj-lt"/>
              </a:rPr>
              <a:t>More to come… </a:t>
            </a:r>
          </a:p>
        </p:txBody>
      </p:sp>
      <p:pic>
        <p:nvPicPr>
          <p:cNvPr id="22" name="Picture 21"/>
          <p:cNvPicPr>
            <a:picLocks noChangeAspect="1"/>
          </p:cNvPicPr>
          <p:nvPr/>
        </p:nvPicPr>
        <p:blipFill>
          <a:blip r:embed="rId4"/>
          <a:stretch>
            <a:fillRect/>
          </a:stretch>
        </p:blipFill>
        <p:spPr>
          <a:xfrm>
            <a:off x="148192" y="138641"/>
            <a:ext cx="3793273" cy="1384257"/>
          </a:xfrm>
          <a:prstGeom prst="rect">
            <a:avLst/>
          </a:prstGeom>
        </p:spPr>
      </p:pic>
      <p:sp>
        <p:nvSpPr>
          <p:cNvPr id="23" name="Rectangle 22"/>
          <p:cNvSpPr/>
          <p:nvPr/>
        </p:nvSpPr>
        <p:spPr>
          <a:xfrm>
            <a:off x="1465149" y="1919887"/>
            <a:ext cx="4244228" cy="2818720"/>
          </a:xfrm>
          <a:prstGeom prst="rect">
            <a:avLst/>
          </a:prstGeom>
        </p:spPr>
        <p:txBody>
          <a:bodyPr wrap="square">
            <a:spAutoFit/>
          </a:bodyPr>
          <a:lstStyle/>
          <a:p>
            <a:pPr>
              <a:lnSpc>
                <a:spcPct val="90000"/>
              </a:lnSpc>
              <a:spcAft>
                <a:spcPts val="600"/>
              </a:spcAft>
            </a:pPr>
            <a:r>
              <a:rPr lang="en-US" sz="1998" dirty="0">
                <a:gradFill>
                  <a:gsLst>
                    <a:gs pos="2917">
                      <a:schemeClr val="tx1"/>
                    </a:gs>
                    <a:gs pos="30000">
                      <a:schemeClr val="tx1"/>
                    </a:gs>
                  </a:gsLst>
                  <a:lin ang="5400000" scaled="0"/>
                </a:gradFill>
                <a:latin typeface="+mj-lt"/>
                <a:hlinkClick r:id="rId5"/>
              </a:rPr>
              <a:t>https://aka.ms/sppnp-videos</a:t>
            </a:r>
            <a:endParaRPr lang="en-US" sz="1998" dirty="0">
              <a:gradFill>
                <a:gsLst>
                  <a:gs pos="2917">
                    <a:schemeClr val="tx1"/>
                  </a:gs>
                  <a:gs pos="30000">
                    <a:schemeClr val="tx1"/>
                  </a:gs>
                </a:gsLst>
                <a:lin ang="5400000" scaled="0"/>
              </a:gradFill>
              <a:latin typeface="+mj-lt"/>
            </a:endParaRPr>
          </a:p>
          <a:p>
            <a:pPr>
              <a:lnSpc>
                <a:spcPct val="90000"/>
              </a:lnSpc>
              <a:spcAft>
                <a:spcPts val="600"/>
              </a:spcAft>
            </a:pPr>
            <a:endParaRPr lang="en-US" sz="1998" dirty="0">
              <a:gradFill>
                <a:gsLst>
                  <a:gs pos="2917">
                    <a:schemeClr val="tx1"/>
                  </a:gs>
                  <a:gs pos="30000">
                    <a:schemeClr val="tx1"/>
                  </a:gs>
                </a:gsLst>
                <a:lin ang="5400000" scaled="0"/>
              </a:gradFill>
              <a:latin typeface="+mj-lt"/>
            </a:endParaRPr>
          </a:p>
          <a:p>
            <a:pPr marL="342900" indent="-342900">
              <a:lnSpc>
                <a:spcPct val="90000"/>
              </a:lnSpc>
              <a:spcAft>
                <a:spcPts val="600"/>
              </a:spcAft>
              <a:buFont typeface="Arial" panose="020B0604020202020204" pitchFamily="34" charset="0"/>
              <a:buChar char="•"/>
            </a:pPr>
            <a:r>
              <a:rPr lang="en-US" sz="1600" dirty="0">
                <a:gradFill>
                  <a:gsLst>
                    <a:gs pos="2917">
                      <a:schemeClr val="tx1"/>
                    </a:gs>
                    <a:gs pos="30000">
                      <a:schemeClr val="tx1"/>
                    </a:gs>
                  </a:gsLst>
                  <a:lin ang="5400000" scaled="0"/>
                </a:gradFill>
                <a:latin typeface="+mj-lt"/>
                <a:hlinkClick r:id="rId6"/>
              </a:rPr>
              <a:t>SharePoint Framework tutorials</a:t>
            </a:r>
            <a:endParaRPr lang="en-US" sz="1600" dirty="0">
              <a:gradFill>
                <a:gsLst>
                  <a:gs pos="2917">
                    <a:schemeClr val="tx1"/>
                  </a:gs>
                  <a:gs pos="30000">
                    <a:schemeClr val="tx1"/>
                  </a:gs>
                </a:gsLst>
                <a:lin ang="5400000" scaled="0"/>
              </a:gradFill>
              <a:latin typeface="+mj-lt"/>
            </a:endParaRPr>
          </a:p>
          <a:p>
            <a:pPr marL="342900" indent="-342900">
              <a:lnSpc>
                <a:spcPct val="90000"/>
              </a:lnSpc>
              <a:spcAft>
                <a:spcPts val="600"/>
              </a:spcAft>
              <a:buFont typeface="Arial" panose="020B0604020202020204" pitchFamily="34" charset="0"/>
              <a:buChar char="•"/>
            </a:pPr>
            <a:r>
              <a:rPr lang="en-US" sz="1600" dirty="0">
                <a:gradFill>
                  <a:gsLst>
                    <a:gs pos="2917">
                      <a:schemeClr val="tx1"/>
                    </a:gs>
                    <a:gs pos="30000">
                      <a:schemeClr val="tx1"/>
                    </a:gs>
                  </a:gsLst>
                  <a:lin ang="5400000" scaled="0"/>
                </a:gradFill>
                <a:latin typeface="+mj-lt"/>
                <a:hlinkClick r:id="rId7"/>
              </a:rPr>
              <a:t>Preparing for SharePoint Framework</a:t>
            </a:r>
            <a:br>
              <a:rPr lang="en-US" sz="1600" dirty="0">
                <a:gradFill>
                  <a:gsLst>
                    <a:gs pos="2917">
                      <a:schemeClr val="tx1"/>
                    </a:gs>
                    <a:gs pos="30000">
                      <a:schemeClr val="tx1"/>
                    </a:gs>
                  </a:gsLst>
                  <a:lin ang="5400000" scaled="0"/>
                </a:gradFill>
                <a:latin typeface="+mj-lt"/>
                <a:hlinkClick r:id="rId7"/>
              </a:rPr>
            </a:br>
            <a:r>
              <a:rPr lang="en-US" sz="1600" dirty="0">
                <a:gradFill>
                  <a:gsLst>
                    <a:gs pos="2917">
                      <a:schemeClr val="tx1"/>
                    </a:gs>
                    <a:gs pos="30000">
                      <a:schemeClr val="tx1"/>
                    </a:gs>
                  </a:gsLst>
                  <a:lin ang="5400000" scaled="0"/>
                </a:gradFill>
                <a:latin typeface="+mj-lt"/>
                <a:hlinkClick r:id="rId7"/>
              </a:rPr>
              <a:t>what should I learn</a:t>
            </a:r>
            <a:endParaRPr lang="en-US" sz="1600" dirty="0">
              <a:gradFill>
                <a:gsLst>
                  <a:gs pos="2917">
                    <a:schemeClr val="tx1"/>
                  </a:gs>
                  <a:gs pos="30000">
                    <a:schemeClr val="tx1"/>
                  </a:gs>
                </a:gsLst>
                <a:lin ang="5400000" scaled="0"/>
              </a:gradFill>
              <a:latin typeface="+mj-lt"/>
            </a:endParaRPr>
          </a:p>
          <a:p>
            <a:pPr marL="342900" indent="-342900">
              <a:lnSpc>
                <a:spcPct val="90000"/>
              </a:lnSpc>
              <a:spcAft>
                <a:spcPts val="600"/>
              </a:spcAft>
              <a:buFont typeface="Arial" panose="020B0604020202020204" pitchFamily="34" charset="0"/>
              <a:buChar char="•"/>
            </a:pPr>
            <a:r>
              <a:rPr lang="en-US" sz="1600" dirty="0">
                <a:gradFill>
                  <a:gsLst>
                    <a:gs pos="2917">
                      <a:schemeClr val="tx1"/>
                    </a:gs>
                    <a:gs pos="30000">
                      <a:schemeClr val="tx1"/>
                    </a:gs>
                  </a:gsLst>
                  <a:lin ang="5400000" scaled="0"/>
                </a:gradFill>
                <a:latin typeface="+mj-lt"/>
                <a:hlinkClick r:id="rId8"/>
              </a:rPr>
              <a:t>Converting existing JS apps to SP </a:t>
            </a:r>
            <a:r>
              <a:rPr lang="en-US" sz="1600" dirty="0" err="1">
                <a:gradFill>
                  <a:gsLst>
                    <a:gs pos="2917">
                      <a:schemeClr val="tx1"/>
                    </a:gs>
                    <a:gs pos="30000">
                      <a:schemeClr val="tx1"/>
                    </a:gs>
                  </a:gsLst>
                  <a:lin ang="5400000" scaled="0"/>
                </a:gradFill>
                <a:latin typeface="+mj-lt"/>
                <a:hlinkClick r:id="rId8"/>
              </a:rPr>
              <a:t>Fx</a:t>
            </a:r>
            <a:endParaRPr lang="en-US" sz="1600" dirty="0">
              <a:gradFill>
                <a:gsLst>
                  <a:gs pos="2917">
                    <a:schemeClr val="tx1"/>
                  </a:gs>
                  <a:gs pos="30000">
                    <a:schemeClr val="tx1"/>
                  </a:gs>
                </a:gsLst>
                <a:lin ang="5400000" scaled="0"/>
              </a:gradFill>
              <a:latin typeface="+mj-lt"/>
            </a:endParaRPr>
          </a:p>
          <a:p>
            <a:pPr marL="342900" indent="-342900">
              <a:lnSpc>
                <a:spcPct val="90000"/>
              </a:lnSpc>
              <a:spcAft>
                <a:spcPts val="600"/>
              </a:spcAft>
              <a:buFont typeface="Arial" panose="020B0604020202020204" pitchFamily="34" charset="0"/>
              <a:buChar char="•"/>
            </a:pPr>
            <a:r>
              <a:rPr lang="en-US" sz="1600" dirty="0">
                <a:gradFill>
                  <a:gsLst>
                    <a:gs pos="2917">
                      <a:schemeClr val="tx1"/>
                    </a:gs>
                    <a:gs pos="30000">
                      <a:schemeClr val="tx1"/>
                    </a:gs>
                  </a:gsLst>
                  <a:lin ang="5400000" scaled="0"/>
                </a:gradFill>
                <a:latin typeface="+mj-lt"/>
                <a:hlinkClick r:id="rId9"/>
              </a:rPr>
              <a:t>Integrating Angular 1.x to SP </a:t>
            </a:r>
            <a:r>
              <a:rPr lang="en-US" sz="1600" dirty="0" err="1">
                <a:gradFill>
                  <a:gsLst>
                    <a:gs pos="2917">
                      <a:schemeClr val="tx1"/>
                    </a:gs>
                    <a:gs pos="30000">
                      <a:schemeClr val="tx1"/>
                    </a:gs>
                  </a:gsLst>
                  <a:lin ang="5400000" scaled="0"/>
                </a:gradFill>
                <a:latin typeface="+mj-lt"/>
                <a:hlinkClick r:id="rId9"/>
              </a:rPr>
              <a:t>Fx</a:t>
            </a:r>
            <a:endParaRPr lang="en-US" sz="1600" dirty="0">
              <a:gradFill>
                <a:gsLst>
                  <a:gs pos="2917">
                    <a:schemeClr val="tx1"/>
                  </a:gs>
                  <a:gs pos="30000">
                    <a:schemeClr val="tx1"/>
                  </a:gs>
                </a:gsLst>
                <a:lin ang="5400000" scaled="0"/>
              </a:gradFill>
              <a:latin typeface="+mj-lt"/>
            </a:endParaRPr>
          </a:p>
          <a:p>
            <a:pPr marL="342900" indent="-342900">
              <a:lnSpc>
                <a:spcPct val="90000"/>
              </a:lnSpc>
              <a:spcAft>
                <a:spcPts val="600"/>
              </a:spcAft>
              <a:buFont typeface="Arial" panose="020B0604020202020204" pitchFamily="34" charset="0"/>
              <a:buChar char="•"/>
            </a:pPr>
            <a:r>
              <a:rPr lang="en-US" sz="1600" dirty="0">
                <a:gradFill>
                  <a:gsLst>
                    <a:gs pos="2917">
                      <a:schemeClr val="tx1"/>
                    </a:gs>
                    <a:gs pos="30000">
                      <a:schemeClr val="tx1"/>
                    </a:gs>
                  </a:gsLst>
                  <a:lin ang="5400000" scaled="0"/>
                </a:gradFill>
                <a:latin typeface="+mj-lt"/>
                <a:hlinkClick r:id="rId10"/>
              </a:rPr>
              <a:t>Building simple SP </a:t>
            </a:r>
            <a:r>
              <a:rPr lang="en-US" sz="1600" dirty="0" err="1">
                <a:gradFill>
                  <a:gsLst>
                    <a:gs pos="2917">
                      <a:schemeClr val="tx1"/>
                    </a:gs>
                    <a:gs pos="30000">
                      <a:schemeClr val="tx1"/>
                    </a:gs>
                  </a:gsLst>
                  <a:lin ang="5400000" scaled="0"/>
                </a:gradFill>
                <a:latin typeface="+mj-lt"/>
                <a:hlinkClick r:id="rId10"/>
              </a:rPr>
              <a:t>Fx</a:t>
            </a:r>
            <a:r>
              <a:rPr lang="en-US" sz="1600" dirty="0">
                <a:gradFill>
                  <a:gsLst>
                    <a:gs pos="2917">
                      <a:schemeClr val="tx1"/>
                    </a:gs>
                    <a:gs pos="30000">
                      <a:schemeClr val="tx1"/>
                    </a:gs>
                  </a:gsLst>
                  <a:lin ang="5400000" scaled="0"/>
                </a:gradFill>
                <a:latin typeface="+mj-lt"/>
                <a:hlinkClick r:id="rId10"/>
              </a:rPr>
              <a:t> Web Part</a:t>
            </a:r>
            <a:endParaRPr lang="en-US" sz="1600" dirty="0">
              <a:gradFill>
                <a:gsLst>
                  <a:gs pos="2917">
                    <a:schemeClr val="tx1"/>
                  </a:gs>
                  <a:gs pos="30000">
                    <a:schemeClr val="tx1"/>
                  </a:gs>
                </a:gsLst>
                <a:lin ang="5400000" scaled="0"/>
              </a:gradFill>
              <a:latin typeface="+mj-lt"/>
            </a:endParaRPr>
          </a:p>
          <a:p>
            <a:pPr marL="342900" indent="-342900">
              <a:lnSpc>
                <a:spcPct val="90000"/>
              </a:lnSpc>
              <a:spcAft>
                <a:spcPts val="600"/>
              </a:spcAft>
              <a:buFont typeface="Arial" panose="020B0604020202020204" pitchFamily="34" charset="0"/>
              <a:buChar char="•"/>
            </a:pPr>
            <a:r>
              <a:rPr lang="en-US" sz="1600" dirty="0">
                <a:gradFill>
                  <a:gsLst>
                    <a:gs pos="2917">
                      <a:schemeClr val="tx1"/>
                    </a:gs>
                    <a:gs pos="30000">
                      <a:schemeClr val="tx1"/>
                    </a:gs>
                  </a:gsLst>
                  <a:lin ang="5400000" scaled="0"/>
                </a:gradFill>
                <a:latin typeface="+mj-lt"/>
                <a:hlinkClick r:id="rId11"/>
              </a:rPr>
              <a:t>Building Angular SP FX web parts</a:t>
            </a:r>
            <a:endParaRPr lang="en-US" sz="1600" dirty="0">
              <a:gradFill>
                <a:gsLst>
                  <a:gs pos="2917">
                    <a:schemeClr val="tx1"/>
                  </a:gs>
                  <a:gs pos="30000">
                    <a:schemeClr val="tx1"/>
                  </a:gs>
                </a:gsLst>
                <a:lin ang="5400000" scaled="0"/>
              </a:gradFill>
              <a:latin typeface="+mj-lt"/>
            </a:endParaRPr>
          </a:p>
        </p:txBody>
      </p:sp>
      <p:cxnSp>
        <p:nvCxnSpPr>
          <p:cNvPr id="29" name="Straight Connector 28"/>
          <p:cNvCxnSpPr/>
          <p:nvPr/>
        </p:nvCxnSpPr>
        <p:spPr>
          <a:xfrm>
            <a:off x="2765" y="4798387"/>
            <a:ext cx="5863873"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12"/>
          <a:stretch>
            <a:fillRect/>
          </a:stretch>
        </p:blipFill>
        <p:spPr>
          <a:xfrm>
            <a:off x="148192" y="4792365"/>
            <a:ext cx="1072080" cy="1072080"/>
          </a:xfrm>
          <a:prstGeom prst="rect">
            <a:avLst/>
          </a:prstGeom>
        </p:spPr>
      </p:pic>
      <p:cxnSp>
        <p:nvCxnSpPr>
          <p:cNvPr id="33" name="Straight Connector 32"/>
          <p:cNvCxnSpPr/>
          <p:nvPr/>
        </p:nvCxnSpPr>
        <p:spPr>
          <a:xfrm flipH="1" flipV="1">
            <a:off x="5855924" y="1626559"/>
            <a:ext cx="17978" cy="5365156"/>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610505" y="5155886"/>
            <a:ext cx="1932797" cy="376422"/>
          </a:xfrm>
          <a:prstGeom prst="rect">
            <a:avLst/>
          </a:prstGeom>
        </p:spPr>
        <p:txBody>
          <a:bodyPr wrap="none">
            <a:spAutoFit/>
          </a:bodyPr>
          <a:lstStyle/>
          <a:p>
            <a:pPr>
              <a:lnSpc>
                <a:spcPct val="90000"/>
              </a:lnSpc>
              <a:spcAft>
                <a:spcPts val="600"/>
              </a:spcAft>
            </a:pPr>
            <a:r>
              <a:rPr lang="en-US" sz="1998" dirty="0">
                <a:gradFill>
                  <a:gsLst>
                    <a:gs pos="2917">
                      <a:schemeClr val="tx1"/>
                    </a:gs>
                    <a:gs pos="30000">
                      <a:schemeClr val="tx1"/>
                    </a:gs>
                  </a:gsLst>
                  <a:lin ang="5400000" scaled="0"/>
                </a:gradFill>
                <a:latin typeface="+mj-lt"/>
              </a:rPr>
              <a:t>@OfficeDevPnP</a:t>
            </a:r>
          </a:p>
        </p:txBody>
      </p:sp>
      <p:cxnSp>
        <p:nvCxnSpPr>
          <p:cNvPr id="41" name="Straight Connector 40"/>
          <p:cNvCxnSpPr/>
          <p:nvPr/>
        </p:nvCxnSpPr>
        <p:spPr>
          <a:xfrm>
            <a:off x="5855924" y="3065214"/>
            <a:ext cx="6557574"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01" y="5871615"/>
            <a:ext cx="5863873"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pic>
        <p:nvPicPr>
          <p:cNvPr id="1028" name="Picture 4" descr="https://newsignature.com/wp-content/uploads/2015/04/Skype_for_Business_Secondary_Blue_RGB.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59" y="5797531"/>
            <a:ext cx="1305942" cy="1297236"/>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1610504" y="6080545"/>
            <a:ext cx="2914580" cy="722762"/>
          </a:xfrm>
          <a:prstGeom prst="rect">
            <a:avLst/>
          </a:prstGeom>
        </p:spPr>
        <p:txBody>
          <a:bodyPr wrap="none">
            <a:spAutoFit/>
          </a:bodyPr>
          <a:lstStyle/>
          <a:p>
            <a:pPr>
              <a:lnSpc>
                <a:spcPct val="90000"/>
              </a:lnSpc>
              <a:spcAft>
                <a:spcPts val="600"/>
              </a:spcAft>
            </a:pPr>
            <a:r>
              <a:rPr lang="en-US" sz="1998" dirty="0">
                <a:gradFill>
                  <a:gsLst>
                    <a:gs pos="2917">
                      <a:schemeClr val="tx1"/>
                    </a:gs>
                    <a:gs pos="30000">
                      <a:schemeClr val="tx1"/>
                    </a:gs>
                  </a:gsLst>
                  <a:lin ang="5400000" scaled="0"/>
                </a:gradFill>
                <a:latin typeface="+mj-lt"/>
              </a:rPr>
              <a:t>http://aka.ms/sppnp-call</a:t>
            </a:r>
          </a:p>
          <a:p>
            <a:pPr>
              <a:lnSpc>
                <a:spcPct val="90000"/>
              </a:lnSpc>
              <a:spcAft>
                <a:spcPts val="600"/>
              </a:spcAft>
            </a:pPr>
            <a:r>
              <a:rPr lang="en-US" sz="1998" dirty="0">
                <a:gradFill>
                  <a:gsLst>
                    <a:gs pos="2917">
                      <a:schemeClr val="tx1"/>
                    </a:gs>
                    <a:gs pos="30000">
                      <a:schemeClr val="tx1"/>
                    </a:gs>
                  </a:gsLst>
                  <a:lin ang="5400000" scaled="0"/>
                </a:gradFill>
                <a:latin typeface="+mj-lt"/>
              </a:rPr>
              <a:t>http://aka.ms/sppnp-jssig</a:t>
            </a:r>
          </a:p>
        </p:txBody>
      </p:sp>
      <p:pic>
        <p:nvPicPr>
          <p:cNvPr id="6" name="Picture 2" descr="Image result for youtube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533" y="1705571"/>
            <a:ext cx="1568682" cy="9761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ssets-cdn.github.com/images/modules/logos_page/Octoca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38037" y="1156574"/>
            <a:ext cx="1528055" cy="127019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7496819" y="3449005"/>
            <a:ext cx="3762568" cy="369075"/>
          </a:xfrm>
          <a:prstGeom prst="rect">
            <a:avLst/>
          </a:prstGeom>
        </p:spPr>
        <p:txBody>
          <a:bodyPr wrap="none">
            <a:spAutoFit/>
          </a:bodyPr>
          <a:lstStyle/>
          <a:p>
            <a:pPr>
              <a:lnSpc>
                <a:spcPct val="90000"/>
              </a:lnSpc>
              <a:spcAft>
                <a:spcPts val="600"/>
              </a:spcAft>
            </a:pPr>
            <a:r>
              <a:rPr lang="en-US" sz="1998" dirty="0">
                <a:gradFill>
                  <a:gsLst>
                    <a:gs pos="2917">
                      <a:schemeClr val="tx1"/>
                    </a:gs>
                    <a:gs pos="30000">
                      <a:schemeClr val="tx1"/>
                    </a:gs>
                  </a:gsLst>
                  <a:lin ang="5400000" scaled="0"/>
                </a:gradFill>
                <a:latin typeface="+mj-lt"/>
                <a:hlinkClick r:id="rId16"/>
              </a:rPr>
              <a:t>https://aka.ms/sppnp-community</a:t>
            </a:r>
            <a:endParaRPr lang="en-US" sz="1998" dirty="0">
              <a:gradFill>
                <a:gsLst>
                  <a:gs pos="2917">
                    <a:schemeClr val="tx1"/>
                  </a:gs>
                  <a:gs pos="30000">
                    <a:schemeClr val="tx1"/>
                  </a:gs>
                </a:gsLst>
                <a:lin ang="5400000" scaled="0"/>
              </a:gradFill>
              <a:latin typeface="+mj-lt"/>
            </a:endParaRPr>
          </a:p>
        </p:txBody>
      </p:sp>
      <p:sp>
        <p:nvSpPr>
          <p:cNvPr id="36" name="TextBox 35"/>
          <p:cNvSpPr txBox="1"/>
          <p:nvPr/>
        </p:nvSpPr>
        <p:spPr>
          <a:xfrm>
            <a:off x="5983872" y="3109679"/>
            <a:ext cx="1366400" cy="960263"/>
          </a:xfrm>
          <a:prstGeom prst="rect">
            <a:avLst/>
          </a:prstGeom>
          <a:noFill/>
        </p:spPr>
        <p:txBody>
          <a:bodyPr wrap="none" lIns="182880" tIns="146304" rIns="182880" bIns="146304" rtlCol="0">
            <a:spAutoFit/>
          </a:bodyPr>
          <a:lstStyle/>
          <a:p>
            <a:pPr>
              <a:lnSpc>
                <a:spcPct val="90000"/>
              </a:lnSpc>
              <a:spcAft>
                <a:spcPts val="600"/>
              </a:spcAft>
            </a:pPr>
            <a:r>
              <a:rPr lang="en-US" sz="1600" b="1" dirty="0">
                <a:gradFill>
                  <a:gsLst>
                    <a:gs pos="2917">
                      <a:schemeClr val="tx1"/>
                    </a:gs>
                    <a:gs pos="30000">
                      <a:schemeClr val="tx1"/>
                    </a:gs>
                  </a:gsLst>
                  <a:lin ang="5400000" scaled="0"/>
                </a:gradFill>
                <a:latin typeface="+mj-lt"/>
              </a:rPr>
              <a:t>Microsoft </a:t>
            </a:r>
            <a:br>
              <a:rPr lang="en-US" sz="1600" b="1" dirty="0">
                <a:gradFill>
                  <a:gsLst>
                    <a:gs pos="2917">
                      <a:schemeClr val="tx1"/>
                    </a:gs>
                    <a:gs pos="30000">
                      <a:schemeClr val="tx1"/>
                    </a:gs>
                  </a:gsLst>
                  <a:lin ang="5400000" scaled="0"/>
                </a:gradFill>
                <a:latin typeface="+mj-lt"/>
              </a:rPr>
            </a:br>
            <a:r>
              <a:rPr lang="en-US" sz="1600" b="1" dirty="0">
                <a:gradFill>
                  <a:gsLst>
                    <a:gs pos="2917">
                      <a:schemeClr val="tx1"/>
                    </a:gs>
                    <a:gs pos="30000">
                      <a:schemeClr val="tx1"/>
                    </a:gs>
                  </a:gsLst>
                  <a:lin ang="5400000" scaled="0"/>
                </a:gradFill>
                <a:latin typeface="+mj-lt"/>
              </a:rPr>
              <a:t>Tech</a:t>
            </a:r>
            <a:br>
              <a:rPr lang="en-US" sz="1600" b="1" dirty="0">
                <a:gradFill>
                  <a:gsLst>
                    <a:gs pos="2917">
                      <a:schemeClr val="tx1"/>
                    </a:gs>
                    <a:gs pos="30000">
                      <a:schemeClr val="tx1"/>
                    </a:gs>
                  </a:gsLst>
                  <a:lin ang="5400000" scaled="0"/>
                </a:gradFill>
                <a:latin typeface="+mj-lt"/>
              </a:rPr>
            </a:br>
            <a:r>
              <a:rPr lang="en-US" sz="1600" b="1" dirty="0">
                <a:gradFill>
                  <a:gsLst>
                    <a:gs pos="2917">
                      <a:schemeClr val="tx1"/>
                    </a:gs>
                    <a:gs pos="30000">
                      <a:schemeClr val="tx1"/>
                    </a:gs>
                  </a:gsLst>
                  <a:lin ang="5400000" scaled="0"/>
                </a:gradFill>
                <a:latin typeface="+mj-lt"/>
              </a:rPr>
              <a:t>Community</a:t>
            </a:r>
            <a:endParaRPr lang="fi-FI" sz="1600" b="1" dirty="0" err="1">
              <a:gradFill>
                <a:gsLst>
                  <a:gs pos="2917">
                    <a:schemeClr val="tx1"/>
                  </a:gs>
                  <a:gs pos="30000">
                    <a:schemeClr val="tx1"/>
                  </a:gs>
                </a:gsLst>
                <a:lin ang="5400000" scaled="0"/>
              </a:gradFill>
              <a:latin typeface="+mj-lt"/>
            </a:endParaRPr>
          </a:p>
        </p:txBody>
      </p:sp>
      <p:cxnSp>
        <p:nvCxnSpPr>
          <p:cNvPr id="38" name="Straight Connector 37"/>
          <p:cNvCxnSpPr/>
          <p:nvPr/>
        </p:nvCxnSpPr>
        <p:spPr>
          <a:xfrm>
            <a:off x="5858197" y="4145334"/>
            <a:ext cx="6557574"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074222" y="4378695"/>
            <a:ext cx="5472608" cy="1629933"/>
          </a:xfrm>
          <a:prstGeom prst="rect">
            <a:avLst/>
          </a:prstGeom>
        </p:spPr>
        <p:txBody>
          <a:bodyPr wrap="square">
            <a:spAutoFit/>
          </a:bodyPr>
          <a:lstStyle/>
          <a:p>
            <a:pPr marL="342900" indent="-342900">
              <a:lnSpc>
                <a:spcPct val="90000"/>
              </a:lnSpc>
              <a:spcAft>
                <a:spcPts val="600"/>
              </a:spcAft>
              <a:buFont typeface="Arial" panose="020B0604020202020204" pitchFamily="34" charset="0"/>
              <a:buChar char="•"/>
            </a:pPr>
            <a:r>
              <a:rPr lang="en-US" sz="1998" dirty="0">
                <a:gradFill>
                  <a:gsLst>
                    <a:gs pos="2917">
                      <a:schemeClr val="tx1"/>
                    </a:gs>
                    <a:gs pos="30000">
                      <a:schemeClr val="tx1"/>
                    </a:gs>
                  </a:gsLst>
                  <a:lin ang="5400000" scaled="0"/>
                </a:gradFill>
                <a:latin typeface="+mj-lt"/>
              </a:rPr>
              <a:t>PnP is developer community for SharePoint</a:t>
            </a:r>
          </a:p>
          <a:p>
            <a:pPr marL="342900" indent="-342900">
              <a:lnSpc>
                <a:spcPct val="90000"/>
              </a:lnSpc>
              <a:spcAft>
                <a:spcPts val="600"/>
              </a:spcAft>
              <a:buFont typeface="Arial" panose="020B0604020202020204" pitchFamily="34" charset="0"/>
              <a:buChar char="•"/>
            </a:pPr>
            <a:r>
              <a:rPr lang="en-US" sz="1998" dirty="0">
                <a:gradFill>
                  <a:gsLst>
                    <a:gs pos="2917">
                      <a:schemeClr val="tx1"/>
                    </a:gs>
                    <a:gs pos="30000">
                      <a:schemeClr val="tx1"/>
                    </a:gs>
                  </a:gsLst>
                  <a:lin ang="5400000" scaled="0"/>
                </a:gradFill>
                <a:latin typeface="+mj-lt"/>
              </a:rPr>
              <a:t>Target is to embrace sharing and help community to adapt new technologies</a:t>
            </a:r>
          </a:p>
          <a:p>
            <a:pPr marL="342900" indent="-342900">
              <a:lnSpc>
                <a:spcPct val="90000"/>
              </a:lnSpc>
              <a:spcAft>
                <a:spcPts val="600"/>
              </a:spcAft>
              <a:buFont typeface="Arial" panose="020B0604020202020204" pitchFamily="34" charset="0"/>
              <a:buChar char="•"/>
            </a:pPr>
            <a:r>
              <a:rPr lang="en-US" sz="1998" dirty="0">
                <a:gradFill>
                  <a:gsLst>
                    <a:gs pos="2917">
                      <a:schemeClr val="tx1"/>
                    </a:gs>
                    <a:gs pos="30000">
                      <a:schemeClr val="tx1"/>
                    </a:gs>
                  </a:gsLst>
                  <a:lin ang="5400000" scaled="0"/>
                </a:gradFill>
                <a:latin typeface="+mj-lt"/>
              </a:rPr>
              <a:t>Community driven with community contributions</a:t>
            </a:r>
          </a:p>
        </p:txBody>
      </p:sp>
      <p:pic>
        <p:nvPicPr>
          <p:cNvPr id="51" name="Picture 50"/>
          <p:cNvPicPr>
            <a:picLocks noChangeAspect="1"/>
          </p:cNvPicPr>
          <p:nvPr/>
        </p:nvPicPr>
        <p:blipFill rotWithShape="1">
          <a:blip r:embed="rId17"/>
          <a:srcRect l="33919" t="7339" r="19732" b="7339"/>
          <a:stretch/>
        </p:blipFill>
        <p:spPr>
          <a:xfrm>
            <a:off x="10760861" y="3703657"/>
            <a:ext cx="1865032" cy="3438099"/>
          </a:xfrm>
          <a:prstGeom prst="rect">
            <a:avLst/>
          </a:prstGeom>
        </p:spPr>
      </p:pic>
      <p:sp>
        <p:nvSpPr>
          <p:cNvPr id="40" name="Rectangle 39"/>
          <p:cNvSpPr/>
          <p:nvPr/>
        </p:nvSpPr>
        <p:spPr>
          <a:xfrm>
            <a:off x="7204742" y="6174160"/>
            <a:ext cx="3398687" cy="535531"/>
          </a:xfrm>
          <a:prstGeom prst="rect">
            <a:avLst/>
          </a:prstGeom>
        </p:spPr>
        <p:txBody>
          <a:bodyPr wrap="none">
            <a:spAutoFit/>
          </a:bodyPr>
          <a:lstStyle/>
          <a:p>
            <a:pPr>
              <a:lnSpc>
                <a:spcPct val="90000"/>
              </a:lnSpc>
              <a:spcAft>
                <a:spcPts val="600"/>
              </a:spcAft>
            </a:pPr>
            <a:r>
              <a:rPr lang="en-US" sz="3200" i="1" dirty="0">
                <a:solidFill>
                  <a:schemeClr val="tx2"/>
                </a:solidFill>
                <a:latin typeface="+mj-lt"/>
              </a:rPr>
              <a:t>“Sharing is caring!”</a:t>
            </a:r>
          </a:p>
        </p:txBody>
      </p:sp>
    </p:spTree>
    <p:extLst>
      <p:ext uri="{BB962C8B-B14F-4D97-AF65-F5344CB8AC3E}">
        <p14:creationId xmlns:p14="http://schemas.microsoft.com/office/powerpoint/2010/main" val="701039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100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42" presetClass="entr" presetSubtype="0"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300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30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50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350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350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1000"/>
                                        <p:tgtEl>
                                          <p:spTgt spid="1028"/>
                                        </p:tgtEl>
                                      </p:cBhvr>
                                    </p:animEffect>
                                    <p:anim calcmode="lin" valueType="num">
                                      <p:cBhvr>
                                        <p:cTn id="44" dur="1000" fill="hold"/>
                                        <p:tgtEl>
                                          <p:spTgt spid="1028"/>
                                        </p:tgtEl>
                                        <p:attrNameLst>
                                          <p:attrName>ppt_x</p:attrName>
                                        </p:attrNameLst>
                                      </p:cBhvr>
                                      <p:tavLst>
                                        <p:tav tm="0">
                                          <p:val>
                                            <p:strVal val="#ppt_x"/>
                                          </p:val>
                                        </p:tav>
                                        <p:tav tm="100000">
                                          <p:val>
                                            <p:strVal val="#ppt_x"/>
                                          </p:val>
                                        </p:tav>
                                      </p:tavLst>
                                    </p:anim>
                                    <p:anim calcmode="lin" valueType="num">
                                      <p:cBhvr>
                                        <p:cTn id="45" dur="1000" fill="hold"/>
                                        <p:tgtEl>
                                          <p:spTgt spid="10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50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350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anim calcmode="lin" valueType="num">
                                      <p:cBhvr>
                                        <p:cTn id="54" dur="1000" fill="hold"/>
                                        <p:tgtEl>
                                          <p:spTgt spid="39"/>
                                        </p:tgtEl>
                                        <p:attrNameLst>
                                          <p:attrName>ppt_x</p:attrName>
                                        </p:attrNameLst>
                                      </p:cBhvr>
                                      <p:tavLst>
                                        <p:tav tm="0">
                                          <p:val>
                                            <p:strVal val="#ppt_x"/>
                                          </p:val>
                                        </p:tav>
                                        <p:tav tm="100000">
                                          <p:val>
                                            <p:strVal val="#ppt_x"/>
                                          </p:val>
                                        </p:tav>
                                      </p:tavLst>
                                    </p:anim>
                                    <p:anim calcmode="lin" valueType="num">
                                      <p:cBhvr>
                                        <p:cTn id="55" dur="1000" fill="hold"/>
                                        <p:tgtEl>
                                          <p:spTgt spid="3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350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1000"/>
                                        <p:tgtEl>
                                          <p:spTgt spid="40"/>
                                        </p:tgtEl>
                                      </p:cBhvr>
                                    </p:animEffect>
                                    <p:anim calcmode="lin" valueType="num">
                                      <p:cBhvr>
                                        <p:cTn id="59" dur="1000" fill="hold"/>
                                        <p:tgtEl>
                                          <p:spTgt spid="40"/>
                                        </p:tgtEl>
                                        <p:attrNameLst>
                                          <p:attrName>ppt_x</p:attrName>
                                        </p:attrNameLst>
                                      </p:cBhvr>
                                      <p:tavLst>
                                        <p:tav tm="0">
                                          <p:val>
                                            <p:strVal val="#ppt_x"/>
                                          </p:val>
                                        </p:tav>
                                        <p:tav tm="100000">
                                          <p:val>
                                            <p:strVal val="#ppt_x"/>
                                          </p:val>
                                        </p:tav>
                                      </p:tavLst>
                                    </p:anim>
                                    <p:anim calcmode="lin" valueType="num">
                                      <p:cBhvr>
                                        <p:cTn id="6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3" grpId="0"/>
      <p:bldP spid="37" grpId="0"/>
      <p:bldP spid="50" grpId="0"/>
      <p:bldP spid="35"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5564"/>
          <a:stretch/>
        </p:blipFill>
        <p:spPr>
          <a:xfrm>
            <a:off x="-881" y="-320"/>
            <a:ext cx="12436475" cy="6995160"/>
          </a:xfrm>
          <a:prstGeom prst="rect">
            <a:avLst/>
          </a:prstGeom>
        </p:spPr>
      </p:pic>
      <p:sp>
        <p:nvSpPr>
          <p:cNvPr id="8" name="Freeform 7"/>
          <p:cNvSpPr/>
          <p:nvPr/>
        </p:nvSpPr>
        <p:spPr bwMode="white">
          <a:xfrm>
            <a:off x="0" y="-320"/>
            <a:ext cx="6675438" cy="6995160"/>
          </a:xfrm>
          <a:custGeom>
            <a:avLst/>
            <a:gdLst>
              <a:gd name="connsiteX0" fmla="*/ 1668860 w 6675438"/>
              <a:gd name="connsiteY0" fmla="*/ 0 h 6995160"/>
              <a:gd name="connsiteX1" fmla="*/ 6675438 w 6675438"/>
              <a:gd name="connsiteY1" fmla="*/ 0 h 6995160"/>
              <a:gd name="connsiteX2" fmla="*/ 5006579 w 6675438"/>
              <a:gd name="connsiteY2" fmla="*/ 6995160 h 6995160"/>
              <a:gd name="connsiteX3" fmla="*/ 0 w 6675438"/>
              <a:gd name="connsiteY3" fmla="*/ 6995160 h 6995160"/>
              <a:gd name="connsiteX4" fmla="*/ 75 w 6675438"/>
              <a:gd name="connsiteY4" fmla="*/ 6994844 h 6995160"/>
              <a:gd name="connsiteX5" fmla="*/ 0 w 6675438"/>
              <a:gd name="connsiteY5" fmla="*/ 6994844 h 6995160"/>
              <a:gd name="connsiteX6" fmla="*/ 0 w 6675438"/>
              <a:gd name="connsiteY6" fmla="*/ 6880823 h 6995160"/>
              <a:gd name="connsiteX7" fmla="*/ 0 w 6675438"/>
              <a:gd name="connsiteY7" fmla="*/ 5966117 h 6995160"/>
              <a:gd name="connsiteX8" fmla="*/ 0 w 6675438"/>
              <a:gd name="connsiteY8" fmla="*/ 318 h 6995160"/>
              <a:gd name="connsiteX9" fmla="*/ 1668784 w 6675438"/>
              <a:gd name="connsiteY9" fmla="*/ 318 h 699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5438" h="6995160">
                <a:moveTo>
                  <a:pt x="1668860" y="0"/>
                </a:moveTo>
                <a:lnTo>
                  <a:pt x="6675438" y="0"/>
                </a:lnTo>
                <a:lnTo>
                  <a:pt x="5006579" y="6995160"/>
                </a:lnTo>
                <a:lnTo>
                  <a:pt x="0" y="6995160"/>
                </a:lnTo>
                <a:lnTo>
                  <a:pt x="75" y="6994844"/>
                </a:lnTo>
                <a:lnTo>
                  <a:pt x="0" y="6994844"/>
                </a:lnTo>
                <a:lnTo>
                  <a:pt x="0" y="6880823"/>
                </a:lnTo>
                <a:lnTo>
                  <a:pt x="0" y="5966117"/>
                </a:lnTo>
                <a:lnTo>
                  <a:pt x="0" y="318"/>
                </a:lnTo>
                <a:lnTo>
                  <a:pt x="1668784" y="318"/>
                </a:lnTo>
                <a:close/>
              </a:path>
            </a:pathLst>
          </a:cu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883" y="4588760"/>
            <a:ext cx="12434711" cy="1554243"/>
          </a:xfrm>
          <a:prstGeom prst="rect">
            <a:avLst/>
          </a:prstGeom>
          <a:solidFill>
            <a:srgbClr val="00188F">
              <a:alpha val="90000"/>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2810" tIns="46630" rIns="914270" bIns="46630" numCol="1" rtlCol="0" anchor="ctr" anchorCtr="0" compatLnSpc="1">
            <a:prstTxWarp prst="textNoShape">
              <a:avLst/>
            </a:prstTxWarp>
          </a:bodyPr>
          <a:lstStyle/>
          <a:p>
            <a:pPr defTabSz="932293" fontAlgn="base">
              <a:spcBef>
                <a:spcPct val="0"/>
              </a:spcBef>
              <a:spcAft>
                <a:spcPct val="0"/>
              </a:spcAft>
              <a:defRPr/>
            </a:pPr>
            <a:endParaRPr lang="en-US" sz="3199" kern="0" dirty="0">
              <a:gradFill>
                <a:gsLst>
                  <a:gs pos="0">
                    <a:srgbClr val="FFFFFF"/>
                  </a:gs>
                  <a:gs pos="100000">
                    <a:srgbClr val="FFFFFF"/>
                  </a:gs>
                </a:gsLst>
                <a:lin ang="5400000" scaled="0"/>
              </a:gradFill>
              <a:latin typeface="Segoe UI Light"/>
            </a:endParaRPr>
          </a:p>
        </p:txBody>
      </p:sp>
      <p:sp>
        <p:nvSpPr>
          <p:cNvPr id="6" name="Oval 5"/>
          <p:cNvSpPr/>
          <p:nvPr/>
        </p:nvSpPr>
        <p:spPr bwMode="auto">
          <a:xfrm>
            <a:off x="275482" y="4316707"/>
            <a:ext cx="2076155" cy="2076155"/>
          </a:xfrm>
          <a:prstGeom prst="ellipse">
            <a:avLst/>
          </a:prstGeom>
          <a:solidFill>
            <a:schemeClr val="tx1"/>
          </a:solidFill>
          <a:ln w="76200">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11" name="Freeform 5"/>
          <p:cNvSpPr>
            <a:spLocks noEditPoints="1"/>
          </p:cNvSpPr>
          <p:nvPr/>
        </p:nvSpPr>
        <p:spPr bwMode="auto">
          <a:xfrm>
            <a:off x="908805" y="4696066"/>
            <a:ext cx="809510" cy="1317438"/>
          </a:xfrm>
          <a:custGeom>
            <a:avLst/>
            <a:gdLst>
              <a:gd name="T0" fmla="*/ 106 w 213"/>
              <a:gd name="T1" fmla="*/ 224 h 348"/>
              <a:gd name="T2" fmla="*/ 159 w 213"/>
              <a:gd name="T3" fmla="*/ 171 h 348"/>
              <a:gd name="T4" fmla="*/ 159 w 213"/>
              <a:gd name="T5" fmla="*/ 53 h 348"/>
              <a:gd name="T6" fmla="*/ 106 w 213"/>
              <a:gd name="T7" fmla="*/ 0 h 348"/>
              <a:gd name="T8" fmla="*/ 54 w 213"/>
              <a:gd name="T9" fmla="*/ 53 h 348"/>
              <a:gd name="T10" fmla="*/ 54 w 213"/>
              <a:gd name="T11" fmla="*/ 171 h 348"/>
              <a:gd name="T12" fmla="*/ 106 w 213"/>
              <a:gd name="T13" fmla="*/ 224 h 348"/>
              <a:gd name="T14" fmla="*/ 78 w 213"/>
              <a:gd name="T15" fmla="*/ 53 h 348"/>
              <a:gd name="T16" fmla="*/ 106 w 213"/>
              <a:gd name="T17" fmla="*/ 24 h 348"/>
              <a:gd name="T18" fmla="*/ 135 w 213"/>
              <a:gd name="T19" fmla="*/ 53 h 348"/>
              <a:gd name="T20" fmla="*/ 135 w 213"/>
              <a:gd name="T21" fmla="*/ 171 h 348"/>
              <a:gd name="T22" fmla="*/ 106 w 213"/>
              <a:gd name="T23" fmla="*/ 200 h 348"/>
              <a:gd name="T24" fmla="*/ 78 w 213"/>
              <a:gd name="T25" fmla="*/ 171 h 348"/>
              <a:gd name="T26" fmla="*/ 78 w 213"/>
              <a:gd name="T27" fmla="*/ 53 h 348"/>
              <a:gd name="T28" fmla="*/ 213 w 213"/>
              <a:gd name="T29" fmla="*/ 137 h 348"/>
              <a:gd name="T30" fmla="*/ 213 w 213"/>
              <a:gd name="T31" fmla="*/ 182 h 348"/>
              <a:gd name="T32" fmla="*/ 124 w 213"/>
              <a:gd name="T33" fmla="*/ 277 h 348"/>
              <a:gd name="T34" fmla="*/ 124 w 213"/>
              <a:gd name="T35" fmla="*/ 313 h 348"/>
              <a:gd name="T36" fmla="*/ 177 w 213"/>
              <a:gd name="T37" fmla="*/ 313 h 348"/>
              <a:gd name="T38" fmla="*/ 177 w 213"/>
              <a:gd name="T39" fmla="*/ 348 h 348"/>
              <a:gd name="T40" fmla="*/ 35 w 213"/>
              <a:gd name="T41" fmla="*/ 348 h 348"/>
              <a:gd name="T42" fmla="*/ 35 w 213"/>
              <a:gd name="T43" fmla="*/ 313 h 348"/>
              <a:gd name="T44" fmla="*/ 89 w 213"/>
              <a:gd name="T45" fmla="*/ 313 h 348"/>
              <a:gd name="T46" fmla="*/ 89 w 213"/>
              <a:gd name="T47" fmla="*/ 277 h 348"/>
              <a:gd name="T48" fmla="*/ 0 w 213"/>
              <a:gd name="T49" fmla="*/ 182 h 348"/>
              <a:gd name="T50" fmla="*/ 0 w 213"/>
              <a:gd name="T51" fmla="*/ 137 h 348"/>
              <a:gd name="T52" fmla="*/ 34 w 213"/>
              <a:gd name="T53" fmla="*/ 137 h 348"/>
              <a:gd name="T54" fmla="*/ 34 w 213"/>
              <a:gd name="T55" fmla="*/ 182 h 348"/>
              <a:gd name="T56" fmla="*/ 94 w 213"/>
              <a:gd name="T57" fmla="*/ 242 h 348"/>
              <a:gd name="T58" fmla="*/ 118 w 213"/>
              <a:gd name="T59" fmla="*/ 242 h 348"/>
              <a:gd name="T60" fmla="*/ 178 w 213"/>
              <a:gd name="T61" fmla="*/ 182 h 348"/>
              <a:gd name="T62" fmla="*/ 178 w 213"/>
              <a:gd name="T63" fmla="*/ 137 h 348"/>
              <a:gd name="T64" fmla="*/ 213 w 213"/>
              <a:gd name="T65" fmla="*/ 137 h 348"/>
              <a:gd name="T66" fmla="*/ 103 w 213"/>
              <a:gd name="T67" fmla="*/ 67 h 348"/>
              <a:gd name="T68" fmla="*/ 95 w 213"/>
              <a:gd name="T69" fmla="*/ 75 h 348"/>
              <a:gd name="T70" fmla="*/ 87 w 213"/>
              <a:gd name="T71" fmla="*/ 67 h 348"/>
              <a:gd name="T72" fmla="*/ 95 w 213"/>
              <a:gd name="T73" fmla="*/ 59 h 348"/>
              <a:gd name="T74" fmla="*/ 103 w 213"/>
              <a:gd name="T75" fmla="*/ 67 h 348"/>
              <a:gd name="T76" fmla="*/ 103 w 213"/>
              <a:gd name="T77" fmla="*/ 90 h 348"/>
              <a:gd name="T78" fmla="*/ 95 w 213"/>
              <a:gd name="T79" fmla="*/ 98 h 348"/>
              <a:gd name="T80" fmla="*/ 87 w 213"/>
              <a:gd name="T81" fmla="*/ 90 h 348"/>
              <a:gd name="T82" fmla="*/ 95 w 213"/>
              <a:gd name="T83" fmla="*/ 82 h 348"/>
              <a:gd name="T84" fmla="*/ 103 w 213"/>
              <a:gd name="T85" fmla="*/ 90 h 348"/>
              <a:gd name="T86" fmla="*/ 126 w 213"/>
              <a:gd name="T87" fmla="*/ 67 h 348"/>
              <a:gd name="T88" fmla="*/ 118 w 213"/>
              <a:gd name="T89" fmla="*/ 75 h 348"/>
              <a:gd name="T90" fmla="*/ 110 w 213"/>
              <a:gd name="T91" fmla="*/ 67 h 348"/>
              <a:gd name="T92" fmla="*/ 118 w 213"/>
              <a:gd name="T93" fmla="*/ 59 h 348"/>
              <a:gd name="T94" fmla="*/ 126 w 213"/>
              <a:gd name="T95" fmla="*/ 67 h 348"/>
              <a:gd name="T96" fmla="*/ 126 w 213"/>
              <a:gd name="T97" fmla="*/ 90 h 348"/>
              <a:gd name="T98" fmla="*/ 118 w 213"/>
              <a:gd name="T99" fmla="*/ 98 h 348"/>
              <a:gd name="T100" fmla="*/ 110 w 213"/>
              <a:gd name="T101" fmla="*/ 90 h 348"/>
              <a:gd name="T102" fmla="*/ 118 w 213"/>
              <a:gd name="T103" fmla="*/ 82 h 348"/>
              <a:gd name="T104" fmla="*/ 126 w 213"/>
              <a:gd name="T105" fmla="*/ 90 h 348"/>
              <a:gd name="T106" fmla="*/ 103 w 213"/>
              <a:gd name="T107" fmla="*/ 112 h 348"/>
              <a:gd name="T108" fmla="*/ 95 w 213"/>
              <a:gd name="T109" fmla="*/ 120 h 348"/>
              <a:gd name="T110" fmla="*/ 87 w 213"/>
              <a:gd name="T111" fmla="*/ 112 h 348"/>
              <a:gd name="T112" fmla="*/ 95 w 213"/>
              <a:gd name="T113" fmla="*/ 104 h 348"/>
              <a:gd name="T114" fmla="*/ 103 w 213"/>
              <a:gd name="T115" fmla="*/ 1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 h="348">
                <a:moveTo>
                  <a:pt x="106" y="224"/>
                </a:moveTo>
                <a:cubicBezTo>
                  <a:pt x="135" y="224"/>
                  <a:pt x="159" y="200"/>
                  <a:pt x="159" y="171"/>
                </a:cubicBezTo>
                <a:cubicBezTo>
                  <a:pt x="159" y="152"/>
                  <a:pt x="159" y="75"/>
                  <a:pt x="159" y="53"/>
                </a:cubicBezTo>
                <a:cubicBezTo>
                  <a:pt x="159" y="23"/>
                  <a:pt x="135" y="0"/>
                  <a:pt x="106" y="0"/>
                </a:cubicBezTo>
                <a:cubicBezTo>
                  <a:pt x="77" y="0"/>
                  <a:pt x="54" y="23"/>
                  <a:pt x="54" y="53"/>
                </a:cubicBezTo>
                <a:cubicBezTo>
                  <a:pt x="54" y="69"/>
                  <a:pt x="54" y="154"/>
                  <a:pt x="54" y="171"/>
                </a:cubicBezTo>
                <a:cubicBezTo>
                  <a:pt x="54" y="200"/>
                  <a:pt x="77" y="224"/>
                  <a:pt x="106" y="224"/>
                </a:cubicBezTo>
                <a:close/>
                <a:moveTo>
                  <a:pt x="78" y="53"/>
                </a:moveTo>
                <a:cubicBezTo>
                  <a:pt x="78" y="37"/>
                  <a:pt x="90" y="24"/>
                  <a:pt x="106" y="24"/>
                </a:cubicBezTo>
                <a:cubicBezTo>
                  <a:pt x="122" y="24"/>
                  <a:pt x="135" y="37"/>
                  <a:pt x="135" y="53"/>
                </a:cubicBezTo>
                <a:cubicBezTo>
                  <a:pt x="135" y="171"/>
                  <a:pt x="135" y="171"/>
                  <a:pt x="135" y="171"/>
                </a:cubicBezTo>
                <a:cubicBezTo>
                  <a:pt x="135" y="187"/>
                  <a:pt x="122" y="200"/>
                  <a:pt x="106" y="200"/>
                </a:cubicBezTo>
                <a:cubicBezTo>
                  <a:pt x="90" y="200"/>
                  <a:pt x="78" y="187"/>
                  <a:pt x="78" y="171"/>
                </a:cubicBezTo>
                <a:lnTo>
                  <a:pt x="78" y="53"/>
                </a:lnTo>
                <a:close/>
                <a:moveTo>
                  <a:pt x="213" y="137"/>
                </a:moveTo>
                <a:cubicBezTo>
                  <a:pt x="213" y="137"/>
                  <a:pt x="213" y="137"/>
                  <a:pt x="213" y="182"/>
                </a:cubicBezTo>
                <a:cubicBezTo>
                  <a:pt x="213" y="232"/>
                  <a:pt x="173" y="273"/>
                  <a:pt x="124" y="277"/>
                </a:cubicBezTo>
                <a:cubicBezTo>
                  <a:pt x="124" y="277"/>
                  <a:pt x="124" y="277"/>
                  <a:pt x="124" y="313"/>
                </a:cubicBezTo>
                <a:cubicBezTo>
                  <a:pt x="124" y="313"/>
                  <a:pt x="124" y="313"/>
                  <a:pt x="177" y="313"/>
                </a:cubicBezTo>
                <a:cubicBezTo>
                  <a:pt x="177" y="313"/>
                  <a:pt x="177" y="313"/>
                  <a:pt x="177" y="348"/>
                </a:cubicBezTo>
                <a:cubicBezTo>
                  <a:pt x="177" y="348"/>
                  <a:pt x="177" y="348"/>
                  <a:pt x="35" y="348"/>
                </a:cubicBezTo>
                <a:cubicBezTo>
                  <a:pt x="35" y="348"/>
                  <a:pt x="35" y="348"/>
                  <a:pt x="35" y="313"/>
                </a:cubicBezTo>
                <a:cubicBezTo>
                  <a:pt x="35" y="313"/>
                  <a:pt x="35" y="313"/>
                  <a:pt x="89" y="313"/>
                </a:cubicBezTo>
                <a:cubicBezTo>
                  <a:pt x="89" y="313"/>
                  <a:pt x="89" y="313"/>
                  <a:pt x="89" y="277"/>
                </a:cubicBezTo>
                <a:cubicBezTo>
                  <a:pt x="39" y="273"/>
                  <a:pt x="0" y="232"/>
                  <a:pt x="0" y="182"/>
                </a:cubicBezTo>
                <a:cubicBezTo>
                  <a:pt x="0" y="182"/>
                  <a:pt x="0" y="182"/>
                  <a:pt x="0" y="137"/>
                </a:cubicBezTo>
                <a:cubicBezTo>
                  <a:pt x="0" y="137"/>
                  <a:pt x="0" y="137"/>
                  <a:pt x="34" y="137"/>
                </a:cubicBezTo>
                <a:cubicBezTo>
                  <a:pt x="34" y="137"/>
                  <a:pt x="34" y="137"/>
                  <a:pt x="34" y="182"/>
                </a:cubicBezTo>
                <a:cubicBezTo>
                  <a:pt x="34" y="215"/>
                  <a:pt x="62" y="242"/>
                  <a:pt x="94" y="242"/>
                </a:cubicBezTo>
                <a:cubicBezTo>
                  <a:pt x="94" y="242"/>
                  <a:pt x="94" y="242"/>
                  <a:pt x="118" y="242"/>
                </a:cubicBezTo>
                <a:cubicBezTo>
                  <a:pt x="151" y="242"/>
                  <a:pt x="178" y="215"/>
                  <a:pt x="178" y="182"/>
                </a:cubicBezTo>
                <a:cubicBezTo>
                  <a:pt x="178" y="182"/>
                  <a:pt x="178" y="182"/>
                  <a:pt x="178" y="137"/>
                </a:cubicBezTo>
                <a:lnTo>
                  <a:pt x="213" y="137"/>
                </a:lnTo>
                <a:close/>
                <a:moveTo>
                  <a:pt x="103" y="67"/>
                </a:moveTo>
                <a:cubicBezTo>
                  <a:pt x="103" y="71"/>
                  <a:pt x="99" y="75"/>
                  <a:pt x="95" y="75"/>
                </a:cubicBezTo>
                <a:cubicBezTo>
                  <a:pt x="90" y="75"/>
                  <a:pt x="87" y="71"/>
                  <a:pt x="87" y="67"/>
                </a:cubicBezTo>
                <a:cubicBezTo>
                  <a:pt x="87" y="62"/>
                  <a:pt x="90" y="59"/>
                  <a:pt x="95" y="59"/>
                </a:cubicBezTo>
                <a:cubicBezTo>
                  <a:pt x="99" y="59"/>
                  <a:pt x="103" y="62"/>
                  <a:pt x="103" y="67"/>
                </a:cubicBezTo>
                <a:close/>
                <a:moveTo>
                  <a:pt x="103" y="90"/>
                </a:moveTo>
                <a:cubicBezTo>
                  <a:pt x="103" y="94"/>
                  <a:pt x="99" y="98"/>
                  <a:pt x="95" y="98"/>
                </a:cubicBezTo>
                <a:cubicBezTo>
                  <a:pt x="90" y="98"/>
                  <a:pt x="87" y="94"/>
                  <a:pt x="87" y="90"/>
                </a:cubicBezTo>
                <a:cubicBezTo>
                  <a:pt x="87" y="85"/>
                  <a:pt x="90" y="82"/>
                  <a:pt x="95" y="82"/>
                </a:cubicBezTo>
                <a:cubicBezTo>
                  <a:pt x="99" y="82"/>
                  <a:pt x="103" y="85"/>
                  <a:pt x="103" y="90"/>
                </a:cubicBezTo>
                <a:close/>
                <a:moveTo>
                  <a:pt x="126" y="67"/>
                </a:moveTo>
                <a:cubicBezTo>
                  <a:pt x="126" y="71"/>
                  <a:pt x="122" y="75"/>
                  <a:pt x="118" y="75"/>
                </a:cubicBezTo>
                <a:cubicBezTo>
                  <a:pt x="113" y="75"/>
                  <a:pt x="110" y="71"/>
                  <a:pt x="110" y="67"/>
                </a:cubicBezTo>
                <a:cubicBezTo>
                  <a:pt x="110" y="62"/>
                  <a:pt x="113" y="59"/>
                  <a:pt x="118" y="59"/>
                </a:cubicBezTo>
                <a:cubicBezTo>
                  <a:pt x="122" y="59"/>
                  <a:pt x="126" y="62"/>
                  <a:pt x="126" y="67"/>
                </a:cubicBezTo>
                <a:close/>
                <a:moveTo>
                  <a:pt x="126" y="90"/>
                </a:moveTo>
                <a:cubicBezTo>
                  <a:pt x="126" y="94"/>
                  <a:pt x="122" y="98"/>
                  <a:pt x="118" y="98"/>
                </a:cubicBezTo>
                <a:cubicBezTo>
                  <a:pt x="113" y="98"/>
                  <a:pt x="110" y="94"/>
                  <a:pt x="110" y="90"/>
                </a:cubicBezTo>
                <a:cubicBezTo>
                  <a:pt x="110" y="85"/>
                  <a:pt x="113" y="82"/>
                  <a:pt x="118" y="82"/>
                </a:cubicBezTo>
                <a:cubicBezTo>
                  <a:pt x="122" y="82"/>
                  <a:pt x="126" y="85"/>
                  <a:pt x="126" y="90"/>
                </a:cubicBezTo>
                <a:close/>
                <a:moveTo>
                  <a:pt x="103" y="112"/>
                </a:moveTo>
                <a:cubicBezTo>
                  <a:pt x="103" y="116"/>
                  <a:pt x="99" y="120"/>
                  <a:pt x="95" y="120"/>
                </a:cubicBezTo>
                <a:cubicBezTo>
                  <a:pt x="90" y="120"/>
                  <a:pt x="87" y="116"/>
                  <a:pt x="87" y="112"/>
                </a:cubicBezTo>
                <a:cubicBezTo>
                  <a:pt x="87" y="107"/>
                  <a:pt x="90" y="104"/>
                  <a:pt x="95" y="104"/>
                </a:cubicBezTo>
                <a:cubicBezTo>
                  <a:pt x="99" y="104"/>
                  <a:pt x="103" y="107"/>
                  <a:pt x="103" y="112"/>
                </a:cubicBez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13" name="Title 3"/>
          <p:cNvSpPr txBox="1">
            <a:spLocks/>
          </p:cNvSpPr>
          <p:nvPr/>
        </p:nvSpPr>
        <p:spPr>
          <a:xfrm>
            <a:off x="275481" y="1364586"/>
            <a:ext cx="11885514" cy="183171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563">
              <a:defRPr/>
            </a:pPr>
            <a:r>
              <a:rPr lang="en-US" sz="11497" dirty="0">
                <a:gradFill>
                  <a:gsLst>
                    <a:gs pos="1250">
                      <a:srgbClr val="FFFFFF"/>
                    </a:gs>
                    <a:gs pos="100000">
                      <a:srgbClr val="FFFFFF"/>
                    </a:gs>
                  </a:gsLst>
                  <a:lin ang="5400000" scaled="0"/>
                </a:gradFill>
              </a:rPr>
              <a:t>Q&amp;A</a:t>
            </a:r>
          </a:p>
        </p:txBody>
      </p:sp>
    </p:spTree>
    <p:extLst>
      <p:ext uri="{BB962C8B-B14F-4D97-AF65-F5344CB8AC3E}">
        <p14:creationId xmlns:p14="http://schemas.microsoft.com/office/powerpoint/2010/main" val="376954739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3613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1036782" y="6593606"/>
            <a:ext cx="1302135" cy="38833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i-FI" sz="2000" dirty="0">
              <a:gradFill>
                <a:gsLst>
                  <a:gs pos="0">
                    <a:srgbClr val="FFFFFF"/>
                  </a:gs>
                  <a:gs pos="100000">
                    <a:srgbClr val="FFFFFF"/>
                  </a:gs>
                </a:gsLst>
                <a:lin ang="5400000" scaled="0"/>
              </a:gradFill>
            </a:endParaRPr>
          </a:p>
        </p:txBody>
      </p:sp>
      <p:pic>
        <p:nvPicPr>
          <p:cNvPr id="185" name="Picture 184"/>
          <p:cNvPicPr>
            <a:picLocks noChangeAspect="1"/>
          </p:cNvPicPr>
          <p:nvPr/>
        </p:nvPicPr>
        <p:blipFill>
          <a:blip r:embed="rId3"/>
          <a:stretch>
            <a:fillRect/>
          </a:stretch>
        </p:blipFill>
        <p:spPr>
          <a:xfrm>
            <a:off x="168170" y="18591"/>
            <a:ext cx="5146769" cy="1878179"/>
          </a:xfrm>
          <a:prstGeom prst="rect">
            <a:avLst/>
          </a:prstGeom>
        </p:spPr>
      </p:pic>
      <p:grpSp>
        <p:nvGrpSpPr>
          <p:cNvPr id="561" name="Group 560"/>
          <p:cNvGrpSpPr/>
          <p:nvPr/>
        </p:nvGrpSpPr>
        <p:grpSpPr>
          <a:xfrm>
            <a:off x="6139845" y="1948176"/>
            <a:ext cx="5484193" cy="2756316"/>
            <a:chOff x="6017576" y="1174439"/>
            <a:chExt cx="5486400" cy="2757425"/>
          </a:xfrm>
        </p:grpSpPr>
        <p:sp>
          <p:nvSpPr>
            <p:cNvPr id="526" name="Rectangle 5"/>
            <p:cNvSpPr/>
            <p:nvPr/>
          </p:nvSpPr>
          <p:spPr bwMode="auto">
            <a:xfrm>
              <a:off x="6017576" y="1174439"/>
              <a:ext cx="5486400" cy="275742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03" tIns="91403" rIns="34280" bIns="34280" rtlCol="0" anchor="b" anchorCtr="0"/>
            <a:lstStyle/>
            <a:p>
              <a:pPr algn="ctr" defTabSz="93203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27" name="Rectangle 6"/>
            <p:cNvSpPr/>
            <p:nvPr/>
          </p:nvSpPr>
          <p:spPr bwMode="auto">
            <a:xfrm>
              <a:off x="6017576" y="1174439"/>
              <a:ext cx="137160" cy="2757425"/>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03" tIns="91403" rIns="34280" bIns="34280" rtlCol="0" anchor="b" anchorCtr="0"/>
            <a:lstStyle/>
            <a:p>
              <a:pPr algn="ctr" defTabSz="932037"/>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411911" y="1948175"/>
            <a:ext cx="5484193" cy="2740835"/>
            <a:chOff x="401419" y="1910149"/>
            <a:chExt cx="5377148" cy="2687337"/>
          </a:xfrm>
        </p:grpSpPr>
        <p:sp>
          <p:nvSpPr>
            <p:cNvPr id="1381" name="Rectangle 11"/>
            <p:cNvSpPr/>
            <p:nvPr/>
          </p:nvSpPr>
          <p:spPr bwMode="auto">
            <a:xfrm>
              <a:off x="401419" y="1910149"/>
              <a:ext cx="5377148" cy="2687337"/>
            </a:xfrm>
            <a:prstGeom prst="rect">
              <a:avLst/>
            </a:prstGeom>
            <a:solidFill>
              <a:schemeClr val="accent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03" tIns="91403" rIns="34280" bIns="34280" rtlCol="0" anchor="b" anchorCtr="0"/>
            <a:lstStyle/>
            <a:p>
              <a:pPr algn="ctr" defTabSz="93203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23" name="Rectangle 12"/>
            <p:cNvSpPr/>
            <p:nvPr/>
          </p:nvSpPr>
          <p:spPr bwMode="auto">
            <a:xfrm>
              <a:off x="401419" y="1910149"/>
              <a:ext cx="134076" cy="2687337"/>
            </a:xfrm>
            <a:prstGeom prst="rect">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03" tIns="91403" rIns="34280" bIns="34280" rtlCol="0" anchor="b" anchorCtr="0"/>
            <a:lstStyle/>
            <a:p>
              <a:pPr algn="ctr" defTabSz="932037"/>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3" name="Content Placeholder 2"/>
          <p:cNvSpPr>
            <a:spLocks noGrp="1"/>
          </p:cNvSpPr>
          <p:nvPr>
            <p:ph type="body" sz="quarter" idx="4294967295"/>
          </p:nvPr>
        </p:nvSpPr>
        <p:spPr>
          <a:xfrm>
            <a:off x="539093" y="1961448"/>
            <a:ext cx="4891088" cy="2539040"/>
          </a:xfrm>
        </p:spPr>
        <p:txBody>
          <a:bodyPr vert="horz" wrap="square" lIns="228508" tIns="146246" rIns="182806" bIns="146246" rtlCol="0">
            <a:spAutoFit/>
          </a:bodyPr>
          <a:lstStyle/>
          <a:p>
            <a:pPr marL="0" indent="0">
              <a:spcBef>
                <a:spcPts val="1799"/>
              </a:spcBef>
              <a:buNone/>
            </a:pPr>
            <a:r>
              <a:rPr lang="en-US" sz="2800" dirty="0">
                <a:solidFill>
                  <a:schemeClr val="bg1"/>
                </a:solidFill>
              </a:rPr>
              <a:t>Code samples</a:t>
            </a:r>
          </a:p>
          <a:p>
            <a:pPr marL="0" indent="0">
              <a:spcBef>
                <a:spcPts val="1799"/>
              </a:spcBef>
              <a:buNone/>
            </a:pPr>
            <a:r>
              <a:rPr lang="en-US" sz="2800" dirty="0">
                <a:solidFill>
                  <a:schemeClr val="bg1"/>
                </a:solidFill>
              </a:rPr>
              <a:t>Guidance documentation</a:t>
            </a:r>
          </a:p>
          <a:p>
            <a:pPr marL="0" indent="0">
              <a:spcBef>
                <a:spcPts val="1799"/>
              </a:spcBef>
              <a:buNone/>
            </a:pPr>
            <a:r>
              <a:rPr lang="en-US" sz="2800" dirty="0">
                <a:solidFill>
                  <a:schemeClr val="bg1"/>
                </a:solidFill>
              </a:rPr>
              <a:t>Monthly community calls</a:t>
            </a:r>
          </a:p>
          <a:p>
            <a:pPr marL="0" indent="0">
              <a:spcBef>
                <a:spcPts val="1799"/>
              </a:spcBef>
              <a:buNone/>
            </a:pPr>
            <a:r>
              <a:rPr lang="en-US" sz="2800" dirty="0">
                <a:solidFill>
                  <a:schemeClr val="bg1"/>
                </a:solidFill>
              </a:rPr>
              <a:t>Case Studies</a:t>
            </a:r>
          </a:p>
        </p:txBody>
      </p:sp>
      <p:sp>
        <p:nvSpPr>
          <p:cNvPr id="4" name="Content Placeholder 3"/>
          <p:cNvSpPr>
            <a:spLocks noGrp="1"/>
          </p:cNvSpPr>
          <p:nvPr>
            <p:ph type="body" sz="quarter" idx="4294967295"/>
          </p:nvPr>
        </p:nvSpPr>
        <p:spPr>
          <a:xfrm>
            <a:off x="6324993" y="1896770"/>
            <a:ext cx="5133975" cy="2866052"/>
          </a:xfrm>
        </p:spPr>
        <p:txBody>
          <a:bodyPr vert="horz" wrap="square" lIns="228508" tIns="146246" rIns="182806" bIns="146246" rtlCol="0">
            <a:spAutoFit/>
          </a:bodyPr>
          <a:lstStyle/>
          <a:p>
            <a:pPr marL="0" indent="0">
              <a:spcBef>
                <a:spcPts val="1799"/>
              </a:spcBef>
              <a:buNone/>
            </a:pPr>
            <a:r>
              <a:rPr lang="en-US" sz="3598" b="1" dirty="0">
                <a:solidFill>
                  <a:schemeClr val="bg1"/>
                </a:solidFill>
              </a:rPr>
              <a:t>Themes</a:t>
            </a:r>
          </a:p>
          <a:p>
            <a:pPr marL="0" indent="0">
              <a:spcBef>
                <a:spcPts val="800"/>
              </a:spcBef>
              <a:buNone/>
            </a:pPr>
            <a:r>
              <a:rPr lang="en-US" sz="2400" dirty="0">
                <a:solidFill>
                  <a:schemeClr val="bg1"/>
                </a:solidFill>
              </a:rPr>
              <a:t>SharePoint Framework</a:t>
            </a:r>
          </a:p>
          <a:p>
            <a:pPr marL="0" indent="0">
              <a:spcBef>
                <a:spcPts val="800"/>
              </a:spcBef>
              <a:buNone/>
            </a:pPr>
            <a:r>
              <a:rPr lang="en-US" sz="2400" dirty="0">
                <a:solidFill>
                  <a:schemeClr val="bg1"/>
                </a:solidFill>
              </a:rPr>
              <a:t>SharePoint add-ins</a:t>
            </a:r>
          </a:p>
          <a:p>
            <a:pPr marL="0" indent="0">
              <a:spcBef>
                <a:spcPts val="800"/>
              </a:spcBef>
              <a:buNone/>
            </a:pPr>
            <a:r>
              <a:rPr lang="en-US" sz="2400" dirty="0">
                <a:solidFill>
                  <a:schemeClr val="bg1"/>
                </a:solidFill>
              </a:rPr>
              <a:t>Office 365 APIs, Microsoft Graph</a:t>
            </a:r>
          </a:p>
          <a:p>
            <a:pPr marL="0" indent="0">
              <a:spcBef>
                <a:spcPts val="800"/>
              </a:spcBef>
              <a:buNone/>
            </a:pPr>
            <a:r>
              <a:rPr lang="en-US" sz="2400" dirty="0">
                <a:solidFill>
                  <a:schemeClr val="bg1"/>
                </a:solidFill>
              </a:rPr>
              <a:t>Remote API models with SharePoint development</a:t>
            </a:r>
          </a:p>
        </p:txBody>
      </p:sp>
      <p:sp>
        <p:nvSpPr>
          <p:cNvPr id="1292" name="Freeform 293"/>
          <p:cNvSpPr>
            <a:spLocks/>
          </p:cNvSpPr>
          <p:nvPr/>
        </p:nvSpPr>
        <p:spPr bwMode="auto">
          <a:xfrm>
            <a:off x="8881943" y="4947631"/>
            <a:ext cx="900757" cy="2034312"/>
          </a:xfrm>
          <a:custGeom>
            <a:avLst/>
            <a:gdLst>
              <a:gd name="T0" fmla="*/ 183 w 233"/>
              <a:gd name="T1" fmla="*/ 95 h 526"/>
              <a:gd name="T2" fmla="*/ 182 w 233"/>
              <a:gd name="T3" fmla="*/ 95 h 526"/>
              <a:gd name="T4" fmla="*/ 182 w 233"/>
              <a:gd name="T5" fmla="*/ 95 h 526"/>
              <a:gd name="T6" fmla="*/ 132 w 233"/>
              <a:gd name="T7" fmla="*/ 91 h 526"/>
              <a:gd name="T8" fmla="*/ 132 w 233"/>
              <a:gd name="T9" fmla="*/ 83 h 526"/>
              <a:gd name="T10" fmla="*/ 143 w 233"/>
              <a:gd name="T11" fmla="*/ 70 h 526"/>
              <a:gd name="T12" fmla="*/ 143 w 233"/>
              <a:gd name="T13" fmla="*/ 59 h 526"/>
              <a:gd name="T14" fmla="*/ 148 w 233"/>
              <a:gd name="T15" fmla="*/ 54 h 526"/>
              <a:gd name="T16" fmla="*/ 148 w 233"/>
              <a:gd name="T17" fmla="*/ 44 h 526"/>
              <a:gd name="T18" fmla="*/ 145 w 233"/>
              <a:gd name="T19" fmla="*/ 40 h 526"/>
              <a:gd name="T20" fmla="*/ 151 w 233"/>
              <a:gd name="T21" fmla="*/ 26 h 526"/>
              <a:gd name="T22" fmla="*/ 132 w 233"/>
              <a:gd name="T23" fmla="*/ 7 h 526"/>
              <a:gd name="T24" fmla="*/ 131 w 233"/>
              <a:gd name="T25" fmla="*/ 7 h 526"/>
              <a:gd name="T26" fmla="*/ 110 w 233"/>
              <a:gd name="T27" fmla="*/ 0 h 526"/>
              <a:gd name="T28" fmla="*/ 81 w 233"/>
              <a:gd name="T29" fmla="*/ 25 h 526"/>
              <a:gd name="T30" fmla="*/ 87 w 233"/>
              <a:gd name="T31" fmla="*/ 39 h 526"/>
              <a:gd name="T32" fmla="*/ 83 w 233"/>
              <a:gd name="T33" fmla="*/ 44 h 526"/>
              <a:gd name="T34" fmla="*/ 83 w 233"/>
              <a:gd name="T35" fmla="*/ 54 h 526"/>
              <a:gd name="T36" fmla="*/ 88 w 233"/>
              <a:gd name="T37" fmla="*/ 59 h 526"/>
              <a:gd name="T38" fmla="*/ 88 w 233"/>
              <a:gd name="T39" fmla="*/ 70 h 526"/>
              <a:gd name="T40" fmla="*/ 99 w 233"/>
              <a:gd name="T41" fmla="*/ 83 h 526"/>
              <a:gd name="T42" fmla="*/ 99 w 233"/>
              <a:gd name="T43" fmla="*/ 91 h 526"/>
              <a:gd name="T44" fmla="*/ 49 w 233"/>
              <a:gd name="T45" fmla="*/ 95 h 526"/>
              <a:gd name="T46" fmla="*/ 49 w 233"/>
              <a:gd name="T47" fmla="*/ 97 h 526"/>
              <a:gd name="T48" fmla="*/ 0 w 233"/>
              <a:gd name="T49" fmla="*/ 276 h 526"/>
              <a:gd name="T50" fmla="*/ 3 w 233"/>
              <a:gd name="T51" fmla="*/ 276 h 526"/>
              <a:gd name="T52" fmla="*/ 3 w 233"/>
              <a:gd name="T53" fmla="*/ 289 h 526"/>
              <a:gd name="T54" fmla="*/ 14 w 233"/>
              <a:gd name="T55" fmla="*/ 299 h 526"/>
              <a:gd name="T56" fmla="*/ 25 w 233"/>
              <a:gd name="T57" fmla="*/ 289 h 526"/>
              <a:gd name="T58" fmla="*/ 25 w 233"/>
              <a:gd name="T59" fmla="*/ 276 h 526"/>
              <a:gd name="T60" fmla="*/ 28 w 233"/>
              <a:gd name="T61" fmla="*/ 276 h 526"/>
              <a:gd name="T62" fmla="*/ 49 w 233"/>
              <a:gd name="T63" fmla="*/ 176 h 526"/>
              <a:gd name="T64" fmla="*/ 49 w 233"/>
              <a:gd name="T65" fmla="*/ 319 h 526"/>
              <a:gd name="T66" fmla="*/ 67 w 233"/>
              <a:gd name="T67" fmla="*/ 319 h 526"/>
              <a:gd name="T68" fmla="*/ 73 w 233"/>
              <a:gd name="T69" fmla="*/ 509 h 526"/>
              <a:gd name="T70" fmla="*/ 79 w 233"/>
              <a:gd name="T71" fmla="*/ 509 h 526"/>
              <a:gd name="T72" fmla="*/ 70 w 233"/>
              <a:gd name="T73" fmla="*/ 526 h 526"/>
              <a:gd name="T74" fmla="*/ 111 w 233"/>
              <a:gd name="T75" fmla="*/ 526 h 526"/>
              <a:gd name="T76" fmla="*/ 102 w 233"/>
              <a:gd name="T77" fmla="*/ 509 h 526"/>
              <a:gd name="T78" fmla="*/ 108 w 233"/>
              <a:gd name="T79" fmla="*/ 509 h 526"/>
              <a:gd name="T80" fmla="*/ 115 w 233"/>
              <a:gd name="T81" fmla="*/ 319 h 526"/>
              <a:gd name="T82" fmla="*/ 117 w 233"/>
              <a:gd name="T83" fmla="*/ 319 h 526"/>
              <a:gd name="T84" fmla="*/ 123 w 233"/>
              <a:gd name="T85" fmla="*/ 509 h 526"/>
              <a:gd name="T86" fmla="*/ 129 w 233"/>
              <a:gd name="T87" fmla="*/ 509 h 526"/>
              <a:gd name="T88" fmla="*/ 120 w 233"/>
              <a:gd name="T89" fmla="*/ 526 h 526"/>
              <a:gd name="T90" fmla="*/ 161 w 233"/>
              <a:gd name="T91" fmla="*/ 526 h 526"/>
              <a:gd name="T92" fmla="*/ 153 w 233"/>
              <a:gd name="T93" fmla="*/ 509 h 526"/>
              <a:gd name="T94" fmla="*/ 158 w 233"/>
              <a:gd name="T95" fmla="*/ 509 h 526"/>
              <a:gd name="T96" fmla="*/ 165 w 233"/>
              <a:gd name="T97" fmla="*/ 319 h 526"/>
              <a:gd name="T98" fmla="*/ 182 w 233"/>
              <a:gd name="T99" fmla="*/ 319 h 526"/>
              <a:gd name="T100" fmla="*/ 182 w 233"/>
              <a:gd name="T101" fmla="*/ 173 h 526"/>
              <a:gd name="T102" fmla="*/ 204 w 233"/>
              <a:gd name="T103" fmla="*/ 276 h 526"/>
              <a:gd name="T104" fmla="*/ 208 w 233"/>
              <a:gd name="T105" fmla="*/ 276 h 526"/>
              <a:gd name="T106" fmla="*/ 208 w 233"/>
              <a:gd name="T107" fmla="*/ 289 h 526"/>
              <a:gd name="T108" fmla="*/ 218 w 233"/>
              <a:gd name="T109" fmla="*/ 299 h 526"/>
              <a:gd name="T110" fmla="*/ 229 w 233"/>
              <a:gd name="T111" fmla="*/ 289 h 526"/>
              <a:gd name="T112" fmla="*/ 229 w 233"/>
              <a:gd name="T113" fmla="*/ 276 h 526"/>
              <a:gd name="T114" fmla="*/ 233 w 233"/>
              <a:gd name="T115" fmla="*/ 276 h 526"/>
              <a:gd name="T116" fmla="*/ 183 w 233"/>
              <a:gd name="T117" fmla="*/ 9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 h="526">
                <a:moveTo>
                  <a:pt x="183" y="95"/>
                </a:moveTo>
                <a:cubicBezTo>
                  <a:pt x="182" y="95"/>
                  <a:pt x="182" y="95"/>
                  <a:pt x="182" y="95"/>
                </a:cubicBezTo>
                <a:cubicBezTo>
                  <a:pt x="182" y="95"/>
                  <a:pt x="182" y="95"/>
                  <a:pt x="182" y="95"/>
                </a:cubicBezTo>
                <a:cubicBezTo>
                  <a:pt x="132" y="91"/>
                  <a:pt x="132" y="91"/>
                  <a:pt x="132" y="91"/>
                </a:cubicBezTo>
                <a:cubicBezTo>
                  <a:pt x="132" y="83"/>
                  <a:pt x="132" y="83"/>
                  <a:pt x="132" y="83"/>
                </a:cubicBezTo>
                <a:cubicBezTo>
                  <a:pt x="138" y="82"/>
                  <a:pt x="143" y="77"/>
                  <a:pt x="143" y="70"/>
                </a:cubicBezTo>
                <a:cubicBezTo>
                  <a:pt x="143" y="59"/>
                  <a:pt x="143" y="59"/>
                  <a:pt x="143" y="59"/>
                </a:cubicBezTo>
                <a:cubicBezTo>
                  <a:pt x="146" y="59"/>
                  <a:pt x="148" y="57"/>
                  <a:pt x="148" y="54"/>
                </a:cubicBezTo>
                <a:cubicBezTo>
                  <a:pt x="148" y="44"/>
                  <a:pt x="148" y="44"/>
                  <a:pt x="148" y="44"/>
                </a:cubicBezTo>
                <a:cubicBezTo>
                  <a:pt x="148" y="42"/>
                  <a:pt x="146" y="40"/>
                  <a:pt x="145" y="40"/>
                </a:cubicBezTo>
                <a:cubicBezTo>
                  <a:pt x="148" y="36"/>
                  <a:pt x="151" y="31"/>
                  <a:pt x="151" y="26"/>
                </a:cubicBezTo>
                <a:cubicBezTo>
                  <a:pt x="151" y="16"/>
                  <a:pt x="142" y="7"/>
                  <a:pt x="132" y="7"/>
                </a:cubicBezTo>
                <a:cubicBezTo>
                  <a:pt x="131" y="7"/>
                  <a:pt x="131" y="7"/>
                  <a:pt x="131" y="7"/>
                </a:cubicBezTo>
                <a:cubicBezTo>
                  <a:pt x="126" y="3"/>
                  <a:pt x="118" y="0"/>
                  <a:pt x="110" y="0"/>
                </a:cubicBezTo>
                <a:cubicBezTo>
                  <a:pt x="94" y="0"/>
                  <a:pt x="81" y="11"/>
                  <a:pt x="81" y="25"/>
                </a:cubicBezTo>
                <a:cubicBezTo>
                  <a:pt x="81" y="30"/>
                  <a:pt x="83" y="35"/>
                  <a:pt x="87" y="39"/>
                </a:cubicBezTo>
                <a:cubicBezTo>
                  <a:pt x="85" y="40"/>
                  <a:pt x="83" y="42"/>
                  <a:pt x="83" y="44"/>
                </a:cubicBezTo>
                <a:cubicBezTo>
                  <a:pt x="83" y="54"/>
                  <a:pt x="83" y="54"/>
                  <a:pt x="83" y="54"/>
                </a:cubicBezTo>
                <a:cubicBezTo>
                  <a:pt x="83" y="57"/>
                  <a:pt x="85" y="59"/>
                  <a:pt x="88" y="59"/>
                </a:cubicBezTo>
                <a:cubicBezTo>
                  <a:pt x="88" y="70"/>
                  <a:pt x="88" y="70"/>
                  <a:pt x="88" y="70"/>
                </a:cubicBezTo>
                <a:cubicBezTo>
                  <a:pt x="88" y="77"/>
                  <a:pt x="93" y="83"/>
                  <a:pt x="99" y="83"/>
                </a:cubicBezTo>
                <a:cubicBezTo>
                  <a:pt x="99" y="91"/>
                  <a:pt x="99" y="91"/>
                  <a:pt x="99" y="91"/>
                </a:cubicBezTo>
                <a:cubicBezTo>
                  <a:pt x="49" y="95"/>
                  <a:pt x="49" y="95"/>
                  <a:pt x="49" y="95"/>
                </a:cubicBezTo>
                <a:cubicBezTo>
                  <a:pt x="49" y="97"/>
                  <a:pt x="49" y="97"/>
                  <a:pt x="49" y="97"/>
                </a:cubicBezTo>
                <a:cubicBezTo>
                  <a:pt x="23" y="155"/>
                  <a:pt x="6" y="213"/>
                  <a:pt x="0" y="276"/>
                </a:cubicBezTo>
                <a:cubicBezTo>
                  <a:pt x="3" y="276"/>
                  <a:pt x="3" y="276"/>
                  <a:pt x="3" y="276"/>
                </a:cubicBezTo>
                <a:cubicBezTo>
                  <a:pt x="3" y="289"/>
                  <a:pt x="3" y="289"/>
                  <a:pt x="3" y="289"/>
                </a:cubicBezTo>
                <a:cubicBezTo>
                  <a:pt x="3" y="295"/>
                  <a:pt x="8" y="299"/>
                  <a:pt x="14" y="299"/>
                </a:cubicBezTo>
                <a:cubicBezTo>
                  <a:pt x="20" y="299"/>
                  <a:pt x="25" y="295"/>
                  <a:pt x="25" y="289"/>
                </a:cubicBezTo>
                <a:cubicBezTo>
                  <a:pt x="25" y="276"/>
                  <a:pt x="25" y="276"/>
                  <a:pt x="25" y="276"/>
                </a:cubicBezTo>
                <a:cubicBezTo>
                  <a:pt x="28" y="276"/>
                  <a:pt x="28" y="276"/>
                  <a:pt x="28" y="276"/>
                </a:cubicBezTo>
                <a:cubicBezTo>
                  <a:pt x="32" y="241"/>
                  <a:pt x="39" y="208"/>
                  <a:pt x="49" y="176"/>
                </a:cubicBezTo>
                <a:cubicBezTo>
                  <a:pt x="49" y="319"/>
                  <a:pt x="49" y="319"/>
                  <a:pt x="49" y="319"/>
                </a:cubicBezTo>
                <a:cubicBezTo>
                  <a:pt x="67" y="319"/>
                  <a:pt x="67" y="319"/>
                  <a:pt x="67" y="319"/>
                </a:cubicBezTo>
                <a:cubicBezTo>
                  <a:pt x="73" y="509"/>
                  <a:pt x="73" y="509"/>
                  <a:pt x="73" y="509"/>
                </a:cubicBezTo>
                <a:cubicBezTo>
                  <a:pt x="79" y="509"/>
                  <a:pt x="79" y="509"/>
                  <a:pt x="79" y="509"/>
                </a:cubicBezTo>
                <a:cubicBezTo>
                  <a:pt x="74" y="513"/>
                  <a:pt x="70" y="519"/>
                  <a:pt x="70" y="526"/>
                </a:cubicBezTo>
                <a:cubicBezTo>
                  <a:pt x="111" y="526"/>
                  <a:pt x="111" y="526"/>
                  <a:pt x="111" y="526"/>
                </a:cubicBezTo>
                <a:cubicBezTo>
                  <a:pt x="111" y="519"/>
                  <a:pt x="108" y="513"/>
                  <a:pt x="102" y="509"/>
                </a:cubicBezTo>
                <a:cubicBezTo>
                  <a:pt x="108" y="509"/>
                  <a:pt x="108" y="509"/>
                  <a:pt x="108" y="509"/>
                </a:cubicBezTo>
                <a:cubicBezTo>
                  <a:pt x="115" y="319"/>
                  <a:pt x="115" y="319"/>
                  <a:pt x="115" y="319"/>
                </a:cubicBezTo>
                <a:cubicBezTo>
                  <a:pt x="117" y="319"/>
                  <a:pt x="117" y="319"/>
                  <a:pt x="117" y="319"/>
                </a:cubicBezTo>
                <a:cubicBezTo>
                  <a:pt x="123" y="509"/>
                  <a:pt x="123" y="509"/>
                  <a:pt x="123" y="509"/>
                </a:cubicBezTo>
                <a:cubicBezTo>
                  <a:pt x="129" y="509"/>
                  <a:pt x="129" y="509"/>
                  <a:pt x="129" y="509"/>
                </a:cubicBezTo>
                <a:cubicBezTo>
                  <a:pt x="124" y="513"/>
                  <a:pt x="120" y="519"/>
                  <a:pt x="120" y="526"/>
                </a:cubicBezTo>
                <a:cubicBezTo>
                  <a:pt x="161" y="526"/>
                  <a:pt x="161" y="526"/>
                  <a:pt x="161" y="526"/>
                </a:cubicBezTo>
                <a:cubicBezTo>
                  <a:pt x="161" y="519"/>
                  <a:pt x="158" y="513"/>
                  <a:pt x="153" y="509"/>
                </a:cubicBezTo>
                <a:cubicBezTo>
                  <a:pt x="158" y="509"/>
                  <a:pt x="158" y="509"/>
                  <a:pt x="158" y="509"/>
                </a:cubicBezTo>
                <a:cubicBezTo>
                  <a:pt x="165" y="319"/>
                  <a:pt x="165" y="319"/>
                  <a:pt x="165" y="319"/>
                </a:cubicBezTo>
                <a:cubicBezTo>
                  <a:pt x="182" y="319"/>
                  <a:pt x="182" y="319"/>
                  <a:pt x="182" y="319"/>
                </a:cubicBezTo>
                <a:cubicBezTo>
                  <a:pt x="182" y="173"/>
                  <a:pt x="182" y="173"/>
                  <a:pt x="182" y="173"/>
                </a:cubicBezTo>
                <a:cubicBezTo>
                  <a:pt x="193" y="206"/>
                  <a:pt x="200" y="240"/>
                  <a:pt x="204" y="276"/>
                </a:cubicBezTo>
                <a:cubicBezTo>
                  <a:pt x="208" y="276"/>
                  <a:pt x="208" y="276"/>
                  <a:pt x="208" y="276"/>
                </a:cubicBezTo>
                <a:cubicBezTo>
                  <a:pt x="208" y="289"/>
                  <a:pt x="208" y="289"/>
                  <a:pt x="208" y="289"/>
                </a:cubicBezTo>
                <a:cubicBezTo>
                  <a:pt x="208" y="295"/>
                  <a:pt x="212" y="299"/>
                  <a:pt x="218" y="299"/>
                </a:cubicBezTo>
                <a:cubicBezTo>
                  <a:pt x="224" y="299"/>
                  <a:pt x="229" y="295"/>
                  <a:pt x="229" y="289"/>
                </a:cubicBezTo>
                <a:cubicBezTo>
                  <a:pt x="229" y="276"/>
                  <a:pt x="229" y="276"/>
                  <a:pt x="229" y="276"/>
                </a:cubicBezTo>
                <a:cubicBezTo>
                  <a:pt x="233" y="276"/>
                  <a:pt x="233" y="276"/>
                  <a:pt x="233" y="276"/>
                </a:cubicBezTo>
                <a:cubicBezTo>
                  <a:pt x="227" y="212"/>
                  <a:pt x="210" y="154"/>
                  <a:pt x="183" y="95"/>
                </a:cubicBezTo>
                <a:close/>
              </a:path>
            </a:pathLst>
          </a:custGeom>
          <a:solidFill>
            <a:srgbClr val="005A9E"/>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293" name="Freeform 294"/>
          <p:cNvSpPr>
            <a:spLocks/>
          </p:cNvSpPr>
          <p:nvPr/>
        </p:nvSpPr>
        <p:spPr bwMode="auto">
          <a:xfrm>
            <a:off x="9714631" y="5011109"/>
            <a:ext cx="660736" cy="1973035"/>
          </a:xfrm>
          <a:custGeom>
            <a:avLst/>
            <a:gdLst>
              <a:gd name="T0" fmla="*/ 137 w 167"/>
              <a:gd name="T1" fmla="*/ 101 h 498"/>
              <a:gd name="T2" fmla="*/ 99 w 167"/>
              <a:gd name="T3" fmla="*/ 97 h 498"/>
              <a:gd name="T4" fmla="*/ 95 w 167"/>
              <a:gd name="T5" fmla="*/ 93 h 498"/>
              <a:gd name="T6" fmla="*/ 125 w 167"/>
              <a:gd name="T7" fmla="*/ 79 h 498"/>
              <a:gd name="T8" fmla="*/ 113 w 167"/>
              <a:gd name="T9" fmla="*/ 73 h 498"/>
              <a:gd name="T10" fmla="*/ 118 w 167"/>
              <a:gd name="T11" fmla="*/ 58 h 498"/>
              <a:gd name="T12" fmla="*/ 118 w 167"/>
              <a:gd name="T13" fmla="*/ 57 h 498"/>
              <a:gd name="T14" fmla="*/ 102 w 167"/>
              <a:gd name="T15" fmla="*/ 14 h 498"/>
              <a:gd name="T16" fmla="*/ 48 w 167"/>
              <a:gd name="T17" fmla="*/ 38 h 498"/>
              <a:gd name="T18" fmla="*/ 52 w 167"/>
              <a:gd name="T19" fmla="*/ 57 h 498"/>
              <a:gd name="T20" fmla="*/ 50 w 167"/>
              <a:gd name="T21" fmla="*/ 73 h 498"/>
              <a:gd name="T22" fmla="*/ 58 w 167"/>
              <a:gd name="T23" fmla="*/ 92 h 498"/>
              <a:gd name="T24" fmla="*/ 73 w 167"/>
              <a:gd name="T25" fmla="*/ 97 h 498"/>
              <a:gd name="T26" fmla="*/ 30 w 167"/>
              <a:gd name="T27" fmla="*/ 101 h 498"/>
              <a:gd name="T28" fmla="*/ 30 w 167"/>
              <a:gd name="T29" fmla="*/ 101 h 498"/>
              <a:gd name="T30" fmla="*/ 3 w 167"/>
              <a:gd name="T31" fmla="*/ 229 h 498"/>
              <a:gd name="T32" fmla="*/ 11 w 167"/>
              <a:gd name="T33" fmla="*/ 246 h 498"/>
              <a:gd name="T34" fmla="*/ 18 w 167"/>
              <a:gd name="T35" fmla="*/ 229 h 498"/>
              <a:gd name="T36" fmla="*/ 33 w 167"/>
              <a:gd name="T37" fmla="*/ 154 h 498"/>
              <a:gd name="T38" fmla="*/ 39 w 167"/>
              <a:gd name="T39" fmla="*/ 376 h 498"/>
              <a:gd name="T40" fmla="*/ 57 w 167"/>
              <a:gd name="T41" fmla="*/ 490 h 498"/>
              <a:gd name="T42" fmla="*/ 57 w 167"/>
              <a:gd name="T43" fmla="*/ 498 h 498"/>
              <a:gd name="T44" fmla="*/ 82 w 167"/>
              <a:gd name="T45" fmla="*/ 498 h 498"/>
              <a:gd name="T46" fmla="*/ 82 w 167"/>
              <a:gd name="T47" fmla="*/ 376 h 498"/>
              <a:gd name="T48" fmla="*/ 91 w 167"/>
              <a:gd name="T49" fmla="*/ 490 h 498"/>
              <a:gd name="T50" fmla="*/ 92 w 167"/>
              <a:gd name="T51" fmla="*/ 498 h 498"/>
              <a:gd name="T52" fmla="*/ 116 w 167"/>
              <a:gd name="T53" fmla="*/ 498 h 498"/>
              <a:gd name="T54" fmla="*/ 116 w 167"/>
              <a:gd name="T55" fmla="*/ 376 h 498"/>
              <a:gd name="T56" fmla="*/ 129 w 167"/>
              <a:gd name="T57" fmla="*/ 262 h 498"/>
              <a:gd name="T58" fmla="*/ 146 w 167"/>
              <a:gd name="T59" fmla="*/ 229 h 498"/>
              <a:gd name="T60" fmla="*/ 149 w 167"/>
              <a:gd name="T61" fmla="*/ 238 h 498"/>
              <a:gd name="T62" fmla="*/ 164 w 167"/>
              <a:gd name="T63" fmla="*/ 238 h 498"/>
              <a:gd name="T64" fmla="*/ 167 w 167"/>
              <a:gd name="T65" fmla="*/ 22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498">
                <a:moveTo>
                  <a:pt x="137" y="101"/>
                </a:moveTo>
                <a:cubicBezTo>
                  <a:pt x="137" y="101"/>
                  <a:pt x="137" y="101"/>
                  <a:pt x="137" y="101"/>
                </a:cubicBezTo>
                <a:cubicBezTo>
                  <a:pt x="99" y="97"/>
                  <a:pt x="99" y="97"/>
                  <a:pt x="99" y="97"/>
                </a:cubicBezTo>
                <a:cubicBezTo>
                  <a:pt x="99" y="97"/>
                  <a:pt x="99" y="97"/>
                  <a:pt x="99" y="97"/>
                </a:cubicBezTo>
                <a:cubicBezTo>
                  <a:pt x="95" y="97"/>
                  <a:pt x="95" y="97"/>
                  <a:pt x="95" y="97"/>
                </a:cubicBezTo>
                <a:cubicBezTo>
                  <a:pt x="95" y="93"/>
                  <a:pt x="95" y="93"/>
                  <a:pt x="95" y="93"/>
                </a:cubicBezTo>
                <a:cubicBezTo>
                  <a:pt x="100" y="93"/>
                  <a:pt x="105" y="93"/>
                  <a:pt x="112" y="92"/>
                </a:cubicBezTo>
                <a:cubicBezTo>
                  <a:pt x="123" y="90"/>
                  <a:pt x="124" y="83"/>
                  <a:pt x="125" y="79"/>
                </a:cubicBezTo>
                <a:cubicBezTo>
                  <a:pt x="125" y="75"/>
                  <a:pt x="122" y="68"/>
                  <a:pt x="120" y="73"/>
                </a:cubicBezTo>
                <a:cubicBezTo>
                  <a:pt x="119" y="79"/>
                  <a:pt x="114" y="77"/>
                  <a:pt x="113" y="73"/>
                </a:cubicBezTo>
                <a:cubicBezTo>
                  <a:pt x="112" y="71"/>
                  <a:pt x="114" y="66"/>
                  <a:pt x="116" y="62"/>
                </a:cubicBezTo>
                <a:cubicBezTo>
                  <a:pt x="116" y="60"/>
                  <a:pt x="117" y="59"/>
                  <a:pt x="118" y="58"/>
                </a:cubicBezTo>
                <a:cubicBezTo>
                  <a:pt x="118" y="57"/>
                  <a:pt x="118" y="57"/>
                  <a:pt x="118" y="57"/>
                </a:cubicBezTo>
                <a:cubicBezTo>
                  <a:pt x="118" y="57"/>
                  <a:pt x="118" y="57"/>
                  <a:pt x="118" y="57"/>
                </a:cubicBezTo>
                <a:cubicBezTo>
                  <a:pt x="119" y="53"/>
                  <a:pt x="120" y="49"/>
                  <a:pt x="120" y="44"/>
                </a:cubicBezTo>
                <a:cubicBezTo>
                  <a:pt x="120" y="30"/>
                  <a:pt x="113" y="18"/>
                  <a:pt x="102" y="14"/>
                </a:cubicBezTo>
                <a:cubicBezTo>
                  <a:pt x="97" y="5"/>
                  <a:pt x="88" y="0"/>
                  <a:pt x="79" y="0"/>
                </a:cubicBezTo>
                <a:cubicBezTo>
                  <a:pt x="62" y="0"/>
                  <a:pt x="48" y="17"/>
                  <a:pt x="48" y="38"/>
                </a:cubicBezTo>
                <a:cubicBezTo>
                  <a:pt x="48" y="45"/>
                  <a:pt x="50" y="52"/>
                  <a:pt x="52" y="57"/>
                </a:cubicBezTo>
                <a:cubicBezTo>
                  <a:pt x="52" y="57"/>
                  <a:pt x="52" y="57"/>
                  <a:pt x="52" y="57"/>
                </a:cubicBezTo>
                <a:cubicBezTo>
                  <a:pt x="52" y="57"/>
                  <a:pt x="59" y="70"/>
                  <a:pt x="57" y="73"/>
                </a:cubicBezTo>
                <a:cubicBezTo>
                  <a:pt x="56" y="77"/>
                  <a:pt x="51" y="79"/>
                  <a:pt x="50" y="73"/>
                </a:cubicBezTo>
                <a:cubicBezTo>
                  <a:pt x="48" y="68"/>
                  <a:pt x="45" y="75"/>
                  <a:pt x="45" y="79"/>
                </a:cubicBezTo>
                <a:cubicBezTo>
                  <a:pt x="46" y="83"/>
                  <a:pt x="47" y="90"/>
                  <a:pt x="58" y="92"/>
                </a:cubicBezTo>
                <a:cubicBezTo>
                  <a:pt x="64" y="92"/>
                  <a:pt x="68" y="93"/>
                  <a:pt x="72" y="93"/>
                </a:cubicBezTo>
                <a:cubicBezTo>
                  <a:pt x="73" y="97"/>
                  <a:pt x="73" y="97"/>
                  <a:pt x="73" y="97"/>
                </a:cubicBezTo>
                <a:cubicBezTo>
                  <a:pt x="69" y="97"/>
                  <a:pt x="69" y="97"/>
                  <a:pt x="69" y="97"/>
                </a:cubicBezTo>
                <a:cubicBezTo>
                  <a:pt x="30" y="101"/>
                  <a:pt x="30" y="101"/>
                  <a:pt x="30" y="101"/>
                </a:cubicBezTo>
                <a:cubicBezTo>
                  <a:pt x="30" y="101"/>
                  <a:pt x="30" y="101"/>
                  <a:pt x="30" y="101"/>
                </a:cubicBezTo>
                <a:cubicBezTo>
                  <a:pt x="30" y="101"/>
                  <a:pt x="30" y="101"/>
                  <a:pt x="30" y="101"/>
                </a:cubicBezTo>
                <a:cubicBezTo>
                  <a:pt x="10" y="142"/>
                  <a:pt x="4" y="183"/>
                  <a:pt x="0" y="229"/>
                </a:cubicBezTo>
                <a:cubicBezTo>
                  <a:pt x="3" y="229"/>
                  <a:pt x="3" y="229"/>
                  <a:pt x="3" y="229"/>
                </a:cubicBezTo>
                <a:cubicBezTo>
                  <a:pt x="3" y="238"/>
                  <a:pt x="3" y="238"/>
                  <a:pt x="3" y="238"/>
                </a:cubicBezTo>
                <a:cubicBezTo>
                  <a:pt x="3" y="242"/>
                  <a:pt x="6" y="246"/>
                  <a:pt x="11" y="246"/>
                </a:cubicBezTo>
                <a:cubicBezTo>
                  <a:pt x="15" y="246"/>
                  <a:pt x="18" y="242"/>
                  <a:pt x="18" y="238"/>
                </a:cubicBezTo>
                <a:cubicBezTo>
                  <a:pt x="18" y="229"/>
                  <a:pt x="18" y="229"/>
                  <a:pt x="18" y="229"/>
                </a:cubicBezTo>
                <a:cubicBezTo>
                  <a:pt x="21" y="229"/>
                  <a:pt x="21" y="229"/>
                  <a:pt x="21" y="229"/>
                </a:cubicBezTo>
                <a:cubicBezTo>
                  <a:pt x="24" y="203"/>
                  <a:pt x="27" y="178"/>
                  <a:pt x="33" y="154"/>
                </a:cubicBezTo>
                <a:cubicBezTo>
                  <a:pt x="39" y="262"/>
                  <a:pt x="39" y="262"/>
                  <a:pt x="39" y="262"/>
                </a:cubicBezTo>
                <a:cubicBezTo>
                  <a:pt x="39" y="376"/>
                  <a:pt x="39" y="376"/>
                  <a:pt x="39" y="376"/>
                </a:cubicBezTo>
                <a:cubicBezTo>
                  <a:pt x="54" y="376"/>
                  <a:pt x="54" y="376"/>
                  <a:pt x="54" y="376"/>
                </a:cubicBezTo>
                <a:cubicBezTo>
                  <a:pt x="57" y="490"/>
                  <a:pt x="57" y="490"/>
                  <a:pt x="57" y="490"/>
                </a:cubicBezTo>
                <a:cubicBezTo>
                  <a:pt x="56" y="492"/>
                  <a:pt x="55" y="495"/>
                  <a:pt x="55" y="498"/>
                </a:cubicBezTo>
                <a:cubicBezTo>
                  <a:pt x="57" y="498"/>
                  <a:pt x="57" y="498"/>
                  <a:pt x="57" y="498"/>
                </a:cubicBezTo>
                <a:cubicBezTo>
                  <a:pt x="79" y="498"/>
                  <a:pt x="79" y="498"/>
                  <a:pt x="79" y="498"/>
                </a:cubicBezTo>
                <a:cubicBezTo>
                  <a:pt x="82" y="498"/>
                  <a:pt x="82" y="498"/>
                  <a:pt x="82" y="498"/>
                </a:cubicBezTo>
                <a:cubicBezTo>
                  <a:pt x="82" y="495"/>
                  <a:pt x="81" y="492"/>
                  <a:pt x="79" y="490"/>
                </a:cubicBezTo>
                <a:cubicBezTo>
                  <a:pt x="82" y="376"/>
                  <a:pt x="82" y="376"/>
                  <a:pt x="82" y="376"/>
                </a:cubicBezTo>
                <a:cubicBezTo>
                  <a:pt x="89" y="376"/>
                  <a:pt x="89" y="376"/>
                  <a:pt x="89" y="376"/>
                </a:cubicBezTo>
                <a:cubicBezTo>
                  <a:pt x="91" y="490"/>
                  <a:pt x="91" y="490"/>
                  <a:pt x="91" y="490"/>
                </a:cubicBezTo>
                <a:cubicBezTo>
                  <a:pt x="90" y="492"/>
                  <a:pt x="89" y="495"/>
                  <a:pt x="89" y="498"/>
                </a:cubicBezTo>
                <a:cubicBezTo>
                  <a:pt x="92" y="498"/>
                  <a:pt x="92" y="498"/>
                  <a:pt x="92" y="498"/>
                </a:cubicBezTo>
                <a:cubicBezTo>
                  <a:pt x="113" y="498"/>
                  <a:pt x="113" y="498"/>
                  <a:pt x="113" y="498"/>
                </a:cubicBezTo>
                <a:cubicBezTo>
                  <a:pt x="116" y="498"/>
                  <a:pt x="116" y="498"/>
                  <a:pt x="116" y="498"/>
                </a:cubicBezTo>
                <a:cubicBezTo>
                  <a:pt x="116" y="495"/>
                  <a:pt x="115" y="492"/>
                  <a:pt x="113" y="490"/>
                </a:cubicBezTo>
                <a:cubicBezTo>
                  <a:pt x="116" y="376"/>
                  <a:pt x="116" y="376"/>
                  <a:pt x="116" y="376"/>
                </a:cubicBezTo>
                <a:cubicBezTo>
                  <a:pt x="129" y="376"/>
                  <a:pt x="129" y="376"/>
                  <a:pt x="129" y="376"/>
                </a:cubicBezTo>
                <a:cubicBezTo>
                  <a:pt x="129" y="262"/>
                  <a:pt x="129" y="262"/>
                  <a:pt x="129" y="262"/>
                </a:cubicBezTo>
                <a:cubicBezTo>
                  <a:pt x="134" y="155"/>
                  <a:pt x="134" y="155"/>
                  <a:pt x="134" y="155"/>
                </a:cubicBezTo>
                <a:cubicBezTo>
                  <a:pt x="140" y="179"/>
                  <a:pt x="143" y="203"/>
                  <a:pt x="146" y="229"/>
                </a:cubicBezTo>
                <a:cubicBezTo>
                  <a:pt x="149" y="229"/>
                  <a:pt x="149" y="229"/>
                  <a:pt x="149" y="229"/>
                </a:cubicBezTo>
                <a:cubicBezTo>
                  <a:pt x="149" y="238"/>
                  <a:pt x="149" y="238"/>
                  <a:pt x="149" y="238"/>
                </a:cubicBezTo>
                <a:cubicBezTo>
                  <a:pt x="149" y="242"/>
                  <a:pt x="152" y="246"/>
                  <a:pt x="156" y="246"/>
                </a:cubicBezTo>
                <a:cubicBezTo>
                  <a:pt x="160" y="246"/>
                  <a:pt x="164" y="242"/>
                  <a:pt x="164" y="238"/>
                </a:cubicBezTo>
                <a:cubicBezTo>
                  <a:pt x="164" y="229"/>
                  <a:pt x="164" y="229"/>
                  <a:pt x="164" y="229"/>
                </a:cubicBezTo>
                <a:cubicBezTo>
                  <a:pt x="167" y="229"/>
                  <a:pt x="167" y="229"/>
                  <a:pt x="167" y="229"/>
                </a:cubicBezTo>
                <a:cubicBezTo>
                  <a:pt x="162" y="183"/>
                  <a:pt x="156" y="142"/>
                  <a:pt x="137" y="101"/>
                </a:cubicBezTo>
                <a:close/>
              </a:path>
            </a:pathLst>
          </a:custGeom>
          <a:solidFill>
            <a:srgbClr val="005A9E"/>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294" name="Freeform 295"/>
          <p:cNvSpPr>
            <a:spLocks/>
          </p:cNvSpPr>
          <p:nvPr/>
        </p:nvSpPr>
        <p:spPr bwMode="auto">
          <a:xfrm>
            <a:off x="11444502" y="5197285"/>
            <a:ext cx="599313" cy="1784657"/>
          </a:xfrm>
          <a:custGeom>
            <a:avLst/>
            <a:gdLst>
              <a:gd name="T0" fmla="*/ 137 w 167"/>
              <a:gd name="T1" fmla="*/ 101 h 498"/>
              <a:gd name="T2" fmla="*/ 99 w 167"/>
              <a:gd name="T3" fmla="*/ 97 h 498"/>
              <a:gd name="T4" fmla="*/ 95 w 167"/>
              <a:gd name="T5" fmla="*/ 93 h 498"/>
              <a:gd name="T6" fmla="*/ 125 w 167"/>
              <a:gd name="T7" fmla="*/ 79 h 498"/>
              <a:gd name="T8" fmla="*/ 113 w 167"/>
              <a:gd name="T9" fmla="*/ 73 h 498"/>
              <a:gd name="T10" fmla="*/ 118 w 167"/>
              <a:gd name="T11" fmla="*/ 58 h 498"/>
              <a:gd name="T12" fmla="*/ 118 w 167"/>
              <a:gd name="T13" fmla="*/ 57 h 498"/>
              <a:gd name="T14" fmla="*/ 102 w 167"/>
              <a:gd name="T15" fmla="*/ 14 h 498"/>
              <a:gd name="T16" fmla="*/ 48 w 167"/>
              <a:gd name="T17" fmla="*/ 38 h 498"/>
              <a:gd name="T18" fmla="*/ 52 w 167"/>
              <a:gd name="T19" fmla="*/ 57 h 498"/>
              <a:gd name="T20" fmla="*/ 50 w 167"/>
              <a:gd name="T21" fmla="*/ 73 h 498"/>
              <a:gd name="T22" fmla="*/ 58 w 167"/>
              <a:gd name="T23" fmla="*/ 92 h 498"/>
              <a:gd name="T24" fmla="*/ 73 w 167"/>
              <a:gd name="T25" fmla="*/ 97 h 498"/>
              <a:gd name="T26" fmla="*/ 31 w 167"/>
              <a:gd name="T27" fmla="*/ 101 h 498"/>
              <a:gd name="T28" fmla="*/ 30 w 167"/>
              <a:gd name="T29" fmla="*/ 101 h 498"/>
              <a:gd name="T30" fmla="*/ 3 w 167"/>
              <a:gd name="T31" fmla="*/ 229 h 498"/>
              <a:gd name="T32" fmla="*/ 11 w 167"/>
              <a:gd name="T33" fmla="*/ 246 h 498"/>
              <a:gd name="T34" fmla="*/ 18 w 167"/>
              <a:gd name="T35" fmla="*/ 229 h 498"/>
              <a:gd name="T36" fmla="*/ 33 w 167"/>
              <a:gd name="T37" fmla="*/ 154 h 498"/>
              <a:gd name="T38" fmla="*/ 39 w 167"/>
              <a:gd name="T39" fmla="*/ 376 h 498"/>
              <a:gd name="T40" fmla="*/ 57 w 167"/>
              <a:gd name="T41" fmla="*/ 490 h 498"/>
              <a:gd name="T42" fmla="*/ 58 w 167"/>
              <a:gd name="T43" fmla="*/ 498 h 498"/>
              <a:gd name="T44" fmla="*/ 82 w 167"/>
              <a:gd name="T45" fmla="*/ 498 h 498"/>
              <a:gd name="T46" fmla="*/ 82 w 167"/>
              <a:gd name="T47" fmla="*/ 376 h 498"/>
              <a:gd name="T48" fmla="*/ 92 w 167"/>
              <a:gd name="T49" fmla="*/ 490 h 498"/>
              <a:gd name="T50" fmla="*/ 92 w 167"/>
              <a:gd name="T51" fmla="*/ 498 h 498"/>
              <a:gd name="T52" fmla="*/ 116 w 167"/>
              <a:gd name="T53" fmla="*/ 498 h 498"/>
              <a:gd name="T54" fmla="*/ 117 w 167"/>
              <a:gd name="T55" fmla="*/ 376 h 498"/>
              <a:gd name="T56" fmla="*/ 129 w 167"/>
              <a:gd name="T57" fmla="*/ 262 h 498"/>
              <a:gd name="T58" fmla="*/ 146 w 167"/>
              <a:gd name="T59" fmla="*/ 229 h 498"/>
              <a:gd name="T60" fmla="*/ 149 w 167"/>
              <a:gd name="T61" fmla="*/ 238 h 498"/>
              <a:gd name="T62" fmla="*/ 164 w 167"/>
              <a:gd name="T63" fmla="*/ 238 h 498"/>
              <a:gd name="T64" fmla="*/ 167 w 167"/>
              <a:gd name="T65" fmla="*/ 22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498">
                <a:moveTo>
                  <a:pt x="137" y="101"/>
                </a:moveTo>
                <a:cubicBezTo>
                  <a:pt x="137" y="101"/>
                  <a:pt x="137" y="101"/>
                  <a:pt x="137" y="101"/>
                </a:cubicBezTo>
                <a:cubicBezTo>
                  <a:pt x="99" y="97"/>
                  <a:pt x="99" y="97"/>
                  <a:pt x="99" y="97"/>
                </a:cubicBezTo>
                <a:cubicBezTo>
                  <a:pt x="99" y="97"/>
                  <a:pt x="99" y="97"/>
                  <a:pt x="99" y="97"/>
                </a:cubicBezTo>
                <a:cubicBezTo>
                  <a:pt x="95" y="97"/>
                  <a:pt x="95" y="97"/>
                  <a:pt x="95" y="97"/>
                </a:cubicBezTo>
                <a:cubicBezTo>
                  <a:pt x="95" y="93"/>
                  <a:pt x="95" y="93"/>
                  <a:pt x="95" y="93"/>
                </a:cubicBezTo>
                <a:cubicBezTo>
                  <a:pt x="100" y="93"/>
                  <a:pt x="105" y="93"/>
                  <a:pt x="112" y="92"/>
                </a:cubicBezTo>
                <a:cubicBezTo>
                  <a:pt x="123" y="90"/>
                  <a:pt x="124" y="83"/>
                  <a:pt x="125" y="79"/>
                </a:cubicBezTo>
                <a:cubicBezTo>
                  <a:pt x="125" y="75"/>
                  <a:pt x="122" y="68"/>
                  <a:pt x="121" y="73"/>
                </a:cubicBezTo>
                <a:cubicBezTo>
                  <a:pt x="119" y="79"/>
                  <a:pt x="114" y="77"/>
                  <a:pt x="113" y="73"/>
                </a:cubicBezTo>
                <a:cubicBezTo>
                  <a:pt x="112" y="71"/>
                  <a:pt x="114" y="66"/>
                  <a:pt x="116" y="62"/>
                </a:cubicBezTo>
                <a:cubicBezTo>
                  <a:pt x="117" y="60"/>
                  <a:pt x="117" y="59"/>
                  <a:pt x="118" y="58"/>
                </a:cubicBezTo>
                <a:cubicBezTo>
                  <a:pt x="118" y="57"/>
                  <a:pt x="118" y="57"/>
                  <a:pt x="118" y="57"/>
                </a:cubicBezTo>
                <a:cubicBezTo>
                  <a:pt x="118" y="57"/>
                  <a:pt x="118" y="57"/>
                  <a:pt x="118" y="57"/>
                </a:cubicBezTo>
                <a:cubicBezTo>
                  <a:pt x="119" y="53"/>
                  <a:pt x="120" y="49"/>
                  <a:pt x="120" y="44"/>
                </a:cubicBezTo>
                <a:cubicBezTo>
                  <a:pt x="120" y="30"/>
                  <a:pt x="113" y="18"/>
                  <a:pt x="102" y="14"/>
                </a:cubicBezTo>
                <a:cubicBezTo>
                  <a:pt x="97" y="5"/>
                  <a:pt x="88" y="0"/>
                  <a:pt x="79" y="0"/>
                </a:cubicBezTo>
                <a:cubicBezTo>
                  <a:pt x="62" y="0"/>
                  <a:pt x="48" y="17"/>
                  <a:pt x="48" y="38"/>
                </a:cubicBezTo>
                <a:cubicBezTo>
                  <a:pt x="48" y="45"/>
                  <a:pt x="50" y="52"/>
                  <a:pt x="52" y="57"/>
                </a:cubicBezTo>
                <a:cubicBezTo>
                  <a:pt x="52" y="57"/>
                  <a:pt x="52" y="57"/>
                  <a:pt x="52" y="57"/>
                </a:cubicBezTo>
                <a:cubicBezTo>
                  <a:pt x="52" y="57"/>
                  <a:pt x="59" y="70"/>
                  <a:pt x="57" y="73"/>
                </a:cubicBezTo>
                <a:cubicBezTo>
                  <a:pt x="56" y="77"/>
                  <a:pt x="52" y="79"/>
                  <a:pt x="50" y="73"/>
                </a:cubicBezTo>
                <a:cubicBezTo>
                  <a:pt x="48" y="68"/>
                  <a:pt x="45" y="75"/>
                  <a:pt x="45" y="79"/>
                </a:cubicBezTo>
                <a:cubicBezTo>
                  <a:pt x="46" y="83"/>
                  <a:pt x="47" y="90"/>
                  <a:pt x="58" y="92"/>
                </a:cubicBezTo>
                <a:cubicBezTo>
                  <a:pt x="64" y="92"/>
                  <a:pt x="68" y="93"/>
                  <a:pt x="72" y="93"/>
                </a:cubicBezTo>
                <a:cubicBezTo>
                  <a:pt x="73" y="97"/>
                  <a:pt x="73" y="97"/>
                  <a:pt x="73" y="97"/>
                </a:cubicBezTo>
                <a:cubicBezTo>
                  <a:pt x="69" y="97"/>
                  <a:pt x="69" y="97"/>
                  <a:pt x="69" y="97"/>
                </a:cubicBezTo>
                <a:cubicBezTo>
                  <a:pt x="31" y="101"/>
                  <a:pt x="31" y="101"/>
                  <a:pt x="31" y="101"/>
                </a:cubicBezTo>
                <a:cubicBezTo>
                  <a:pt x="31" y="101"/>
                  <a:pt x="31" y="101"/>
                  <a:pt x="31" y="101"/>
                </a:cubicBezTo>
                <a:cubicBezTo>
                  <a:pt x="31" y="101"/>
                  <a:pt x="30" y="101"/>
                  <a:pt x="30" y="101"/>
                </a:cubicBezTo>
                <a:cubicBezTo>
                  <a:pt x="11" y="142"/>
                  <a:pt x="5" y="183"/>
                  <a:pt x="0" y="229"/>
                </a:cubicBezTo>
                <a:cubicBezTo>
                  <a:pt x="3" y="229"/>
                  <a:pt x="3" y="229"/>
                  <a:pt x="3" y="229"/>
                </a:cubicBezTo>
                <a:cubicBezTo>
                  <a:pt x="3" y="238"/>
                  <a:pt x="3" y="238"/>
                  <a:pt x="3" y="238"/>
                </a:cubicBezTo>
                <a:cubicBezTo>
                  <a:pt x="3" y="242"/>
                  <a:pt x="6" y="246"/>
                  <a:pt x="11" y="246"/>
                </a:cubicBezTo>
                <a:cubicBezTo>
                  <a:pt x="15" y="246"/>
                  <a:pt x="18" y="242"/>
                  <a:pt x="18" y="238"/>
                </a:cubicBezTo>
                <a:cubicBezTo>
                  <a:pt x="18" y="229"/>
                  <a:pt x="18" y="229"/>
                  <a:pt x="18" y="229"/>
                </a:cubicBezTo>
                <a:cubicBezTo>
                  <a:pt x="21" y="229"/>
                  <a:pt x="21" y="229"/>
                  <a:pt x="21" y="229"/>
                </a:cubicBezTo>
                <a:cubicBezTo>
                  <a:pt x="24" y="203"/>
                  <a:pt x="27" y="178"/>
                  <a:pt x="33" y="154"/>
                </a:cubicBezTo>
                <a:cubicBezTo>
                  <a:pt x="39" y="262"/>
                  <a:pt x="39" y="262"/>
                  <a:pt x="39" y="262"/>
                </a:cubicBezTo>
                <a:cubicBezTo>
                  <a:pt x="39" y="376"/>
                  <a:pt x="39" y="376"/>
                  <a:pt x="39" y="376"/>
                </a:cubicBezTo>
                <a:cubicBezTo>
                  <a:pt x="55" y="376"/>
                  <a:pt x="55" y="376"/>
                  <a:pt x="55" y="376"/>
                </a:cubicBezTo>
                <a:cubicBezTo>
                  <a:pt x="57" y="490"/>
                  <a:pt x="57" y="490"/>
                  <a:pt x="57" y="490"/>
                </a:cubicBezTo>
                <a:cubicBezTo>
                  <a:pt x="56" y="492"/>
                  <a:pt x="55" y="495"/>
                  <a:pt x="55" y="498"/>
                </a:cubicBezTo>
                <a:cubicBezTo>
                  <a:pt x="58" y="498"/>
                  <a:pt x="58" y="498"/>
                  <a:pt x="58" y="498"/>
                </a:cubicBezTo>
                <a:cubicBezTo>
                  <a:pt x="79" y="498"/>
                  <a:pt x="79" y="498"/>
                  <a:pt x="79" y="498"/>
                </a:cubicBezTo>
                <a:cubicBezTo>
                  <a:pt x="82" y="498"/>
                  <a:pt x="82" y="498"/>
                  <a:pt x="82" y="498"/>
                </a:cubicBezTo>
                <a:cubicBezTo>
                  <a:pt x="82" y="495"/>
                  <a:pt x="81" y="492"/>
                  <a:pt x="79" y="490"/>
                </a:cubicBezTo>
                <a:cubicBezTo>
                  <a:pt x="82" y="376"/>
                  <a:pt x="82" y="376"/>
                  <a:pt x="82" y="376"/>
                </a:cubicBezTo>
                <a:cubicBezTo>
                  <a:pt x="89" y="376"/>
                  <a:pt x="89" y="376"/>
                  <a:pt x="89" y="376"/>
                </a:cubicBezTo>
                <a:cubicBezTo>
                  <a:pt x="92" y="490"/>
                  <a:pt x="92" y="490"/>
                  <a:pt x="92" y="490"/>
                </a:cubicBezTo>
                <a:cubicBezTo>
                  <a:pt x="90" y="492"/>
                  <a:pt x="89" y="495"/>
                  <a:pt x="89" y="498"/>
                </a:cubicBezTo>
                <a:cubicBezTo>
                  <a:pt x="92" y="498"/>
                  <a:pt x="92" y="498"/>
                  <a:pt x="92" y="498"/>
                </a:cubicBezTo>
                <a:cubicBezTo>
                  <a:pt x="113" y="498"/>
                  <a:pt x="113" y="498"/>
                  <a:pt x="113" y="498"/>
                </a:cubicBezTo>
                <a:cubicBezTo>
                  <a:pt x="116" y="498"/>
                  <a:pt x="116" y="498"/>
                  <a:pt x="116" y="498"/>
                </a:cubicBezTo>
                <a:cubicBezTo>
                  <a:pt x="116" y="495"/>
                  <a:pt x="115" y="492"/>
                  <a:pt x="114" y="490"/>
                </a:cubicBezTo>
                <a:cubicBezTo>
                  <a:pt x="117" y="376"/>
                  <a:pt x="117" y="376"/>
                  <a:pt x="117" y="376"/>
                </a:cubicBezTo>
                <a:cubicBezTo>
                  <a:pt x="129" y="376"/>
                  <a:pt x="129" y="376"/>
                  <a:pt x="129" y="376"/>
                </a:cubicBezTo>
                <a:cubicBezTo>
                  <a:pt x="129" y="262"/>
                  <a:pt x="129" y="262"/>
                  <a:pt x="129" y="262"/>
                </a:cubicBezTo>
                <a:cubicBezTo>
                  <a:pt x="134" y="155"/>
                  <a:pt x="134" y="155"/>
                  <a:pt x="134" y="155"/>
                </a:cubicBezTo>
                <a:cubicBezTo>
                  <a:pt x="140" y="179"/>
                  <a:pt x="144" y="203"/>
                  <a:pt x="146" y="229"/>
                </a:cubicBezTo>
                <a:cubicBezTo>
                  <a:pt x="149" y="229"/>
                  <a:pt x="149" y="229"/>
                  <a:pt x="149" y="229"/>
                </a:cubicBezTo>
                <a:cubicBezTo>
                  <a:pt x="149" y="238"/>
                  <a:pt x="149" y="238"/>
                  <a:pt x="149" y="238"/>
                </a:cubicBezTo>
                <a:cubicBezTo>
                  <a:pt x="149" y="242"/>
                  <a:pt x="152" y="246"/>
                  <a:pt x="156" y="246"/>
                </a:cubicBezTo>
                <a:cubicBezTo>
                  <a:pt x="161" y="246"/>
                  <a:pt x="164" y="242"/>
                  <a:pt x="164" y="238"/>
                </a:cubicBezTo>
                <a:cubicBezTo>
                  <a:pt x="164" y="229"/>
                  <a:pt x="164" y="229"/>
                  <a:pt x="164" y="229"/>
                </a:cubicBezTo>
                <a:cubicBezTo>
                  <a:pt x="167" y="229"/>
                  <a:pt x="167" y="229"/>
                  <a:pt x="167" y="229"/>
                </a:cubicBezTo>
                <a:cubicBezTo>
                  <a:pt x="162" y="183"/>
                  <a:pt x="157" y="142"/>
                  <a:pt x="137" y="101"/>
                </a:cubicBezTo>
                <a:close/>
              </a:path>
            </a:pathLst>
          </a:custGeom>
          <a:solidFill>
            <a:srgbClr val="005A9E"/>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295" name="Freeform 296"/>
          <p:cNvSpPr>
            <a:spLocks/>
          </p:cNvSpPr>
          <p:nvPr/>
        </p:nvSpPr>
        <p:spPr bwMode="auto">
          <a:xfrm>
            <a:off x="10476640" y="5008678"/>
            <a:ext cx="908100" cy="1973267"/>
          </a:xfrm>
          <a:custGeom>
            <a:avLst/>
            <a:gdLst>
              <a:gd name="T0" fmla="*/ 183 w 233"/>
              <a:gd name="T1" fmla="*/ 95 h 506"/>
              <a:gd name="T2" fmla="*/ 182 w 233"/>
              <a:gd name="T3" fmla="*/ 95 h 506"/>
              <a:gd name="T4" fmla="*/ 182 w 233"/>
              <a:gd name="T5" fmla="*/ 95 h 506"/>
              <a:gd name="T6" fmla="*/ 132 w 233"/>
              <a:gd name="T7" fmla="*/ 91 h 506"/>
              <a:gd name="T8" fmla="*/ 132 w 233"/>
              <a:gd name="T9" fmla="*/ 91 h 506"/>
              <a:gd name="T10" fmla="*/ 132 w 233"/>
              <a:gd name="T11" fmla="*/ 91 h 506"/>
              <a:gd name="T12" fmla="*/ 132 w 233"/>
              <a:gd name="T13" fmla="*/ 91 h 506"/>
              <a:gd name="T14" fmla="*/ 132 w 233"/>
              <a:gd name="T15" fmla="*/ 83 h 506"/>
              <a:gd name="T16" fmla="*/ 143 w 233"/>
              <a:gd name="T17" fmla="*/ 70 h 506"/>
              <a:gd name="T18" fmla="*/ 143 w 233"/>
              <a:gd name="T19" fmla="*/ 59 h 506"/>
              <a:gd name="T20" fmla="*/ 148 w 233"/>
              <a:gd name="T21" fmla="*/ 54 h 506"/>
              <a:gd name="T22" fmla="*/ 148 w 233"/>
              <a:gd name="T23" fmla="*/ 44 h 506"/>
              <a:gd name="T24" fmla="*/ 145 w 233"/>
              <a:gd name="T25" fmla="*/ 40 h 506"/>
              <a:gd name="T26" fmla="*/ 151 w 233"/>
              <a:gd name="T27" fmla="*/ 26 h 506"/>
              <a:gd name="T28" fmla="*/ 132 w 233"/>
              <a:gd name="T29" fmla="*/ 7 h 506"/>
              <a:gd name="T30" fmla="*/ 131 w 233"/>
              <a:gd name="T31" fmla="*/ 7 h 506"/>
              <a:gd name="T32" fmla="*/ 110 w 233"/>
              <a:gd name="T33" fmla="*/ 0 h 506"/>
              <a:gd name="T34" fmla="*/ 81 w 233"/>
              <a:gd name="T35" fmla="*/ 25 h 506"/>
              <a:gd name="T36" fmla="*/ 87 w 233"/>
              <a:gd name="T37" fmla="*/ 39 h 506"/>
              <a:gd name="T38" fmla="*/ 83 w 233"/>
              <a:gd name="T39" fmla="*/ 44 h 506"/>
              <a:gd name="T40" fmla="*/ 83 w 233"/>
              <a:gd name="T41" fmla="*/ 54 h 506"/>
              <a:gd name="T42" fmla="*/ 88 w 233"/>
              <a:gd name="T43" fmla="*/ 59 h 506"/>
              <a:gd name="T44" fmla="*/ 88 w 233"/>
              <a:gd name="T45" fmla="*/ 70 h 506"/>
              <a:gd name="T46" fmla="*/ 99 w 233"/>
              <a:gd name="T47" fmla="*/ 83 h 506"/>
              <a:gd name="T48" fmla="*/ 99 w 233"/>
              <a:gd name="T49" fmla="*/ 91 h 506"/>
              <a:gd name="T50" fmla="*/ 49 w 233"/>
              <a:gd name="T51" fmla="*/ 95 h 506"/>
              <a:gd name="T52" fmla="*/ 49 w 233"/>
              <a:gd name="T53" fmla="*/ 97 h 506"/>
              <a:gd name="T54" fmla="*/ 0 w 233"/>
              <a:gd name="T55" fmla="*/ 276 h 506"/>
              <a:gd name="T56" fmla="*/ 3 w 233"/>
              <a:gd name="T57" fmla="*/ 276 h 506"/>
              <a:gd name="T58" fmla="*/ 3 w 233"/>
              <a:gd name="T59" fmla="*/ 289 h 506"/>
              <a:gd name="T60" fmla="*/ 14 w 233"/>
              <a:gd name="T61" fmla="*/ 299 h 506"/>
              <a:gd name="T62" fmla="*/ 25 w 233"/>
              <a:gd name="T63" fmla="*/ 289 h 506"/>
              <a:gd name="T64" fmla="*/ 25 w 233"/>
              <a:gd name="T65" fmla="*/ 276 h 506"/>
              <a:gd name="T66" fmla="*/ 28 w 233"/>
              <a:gd name="T67" fmla="*/ 276 h 506"/>
              <a:gd name="T68" fmla="*/ 49 w 233"/>
              <a:gd name="T69" fmla="*/ 176 h 506"/>
              <a:gd name="T70" fmla="*/ 49 w 233"/>
              <a:gd name="T71" fmla="*/ 318 h 506"/>
              <a:gd name="T72" fmla="*/ 67 w 233"/>
              <a:gd name="T73" fmla="*/ 318 h 506"/>
              <a:gd name="T74" fmla="*/ 73 w 233"/>
              <a:gd name="T75" fmla="*/ 489 h 506"/>
              <a:gd name="T76" fmla="*/ 79 w 233"/>
              <a:gd name="T77" fmla="*/ 489 h 506"/>
              <a:gd name="T78" fmla="*/ 70 w 233"/>
              <a:gd name="T79" fmla="*/ 506 h 506"/>
              <a:gd name="T80" fmla="*/ 111 w 233"/>
              <a:gd name="T81" fmla="*/ 506 h 506"/>
              <a:gd name="T82" fmla="*/ 102 w 233"/>
              <a:gd name="T83" fmla="*/ 489 h 506"/>
              <a:gd name="T84" fmla="*/ 108 w 233"/>
              <a:gd name="T85" fmla="*/ 489 h 506"/>
              <a:gd name="T86" fmla="*/ 115 w 233"/>
              <a:gd name="T87" fmla="*/ 318 h 506"/>
              <a:gd name="T88" fmla="*/ 117 w 233"/>
              <a:gd name="T89" fmla="*/ 318 h 506"/>
              <a:gd name="T90" fmla="*/ 123 w 233"/>
              <a:gd name="T91" fmla="*/ 489 h 506"/>
              <a:gd name="T92" fmla="*/ 129 w 233"/>
              <a:gd name="T93" fmla="*/ 489 h 506"/>
              <a:gd name="T94" fmla="*/ 120 w 233"/>
              <a:gd name="T95" fmla="*/ 506 h 506"/>
              <a:gd name="T96" fmla="*/ 161 w 233"/>
              <a:gd name="T97" fmla="*/ 506 h 506"/>
              <a:gd name="T98" fmla="*/ 153 w 233"/>
              <a:gd name="T99" fmla="*/ 489 h 506"/>
              <a:gd name="T100" fmla="*/ 158 w 233"/>
              <a:gd name="T101" fmla="*/ 489 h 506"/>
              <a:gd name="T102" fmla="*/ 165 w 233"/>
              <a:gd name="T103" fmla="*/ 318 h 506"/>
              <a:gd name="T104" fmla="*/ 182 w 233"/>
              <a:gd name="T105" fmla="*/ 318 h 506"/>
              <a:gd name="T106" fmla="*/ 182 w 233"/>
              <a:gd name="T107" fmla="*/ 173 h 506"/>
              <a:gd name="T108" fmla="*/ 204 w 233"/>
              <a:gd name="T109" fmla="*/ 276 h 506"/>
              <a:gd name="T110" fmla="*/ 208 w 233"/>
              <a:gd name="T111" fmla="*/ 276 h 506"/>
              <a:gd name="T112" fmla="*/ 208 w 233"/>
              <a:gd name="T113" fmla="*/ 289 h 506"/>
              <a:gd name="T114" fmla="*/ 218 w 233"/>
              <a:gd name="T115" fmla="*/ 299 h 506"/>
              <a:gd name="T116" fmla="*/ 229 w 233"/>
              <a:gd name="T117" fmla="*/ 289 h 506"/>
              <a:gd name="T118" fmla="*/ 229 w 233"/>
              <a:gd name="T119" fmla="*/ 276 h 506"/>
              <a:gd name="T120" fmla="*/ 233 w 233"/>
              <a:gd name="T121" fmla="*/ 276 h 506"/>
              <a:gd name="T122" fmla="*/ 183 w 233"/>
              <a:gd name="T123" fmla="*/ 9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506">
                <a:moveTo>
                  <a:pt x="183" y="95"/>
                </a:moveTo>
                <a:cubicBezTo>
                  <a:pt x="182" y="95"/>
                  <a:pt x="182" y="95"/>
                  <a:pt x="182" y="95"/>
                </a:cubicBezTo>
                <a:cubicBezTo>
                  <a:pt x="182" y="95"/>
                  <a:pt x="182" y="95"/>
                  <a:pt x="182" y="95"/>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83"/>
                  <a:pt x="132" y="83"/>
                  <a:pt x="132" y="83"/>
                </a:cubicBezTo>
                <a:cubicBezTo>
                  <a:pt x="138" y="82"/>
                  <a:pt x="143" y="76"/>
                  <a:pt x="143" y="70"/>
                </a:cubicBezTo>
                <a:cubicBezTo>
                  <a:pt x="143" y="59"/>
                  <a:pt x="143" y="59"/>
                  <a:pt x="143" y="59"/>
                </a:cubicBezTo>
                <a:cubicBezTo>
                  <a:pt x="146" y="59"/>
                  <a:pt x="148" y="57"/>
                  <a:pt x="148" y="54"/>
                </a:cubicBezTo>
                <a:cubicBezTo>
                  <a:pt x="148" y="44"/>
                  <a:pt x="148" y="44"/>
                  <a:pt x="148" y="44"/>
                </a:cubicBezTo>
                <a:cubicBezTo>
                  <a:pt x="148" y="42"/>
                  <a:pt x="146" y="40"/>
                  <a:pt x="145" y="40"/>
                </a:cubicBezTo>
                <a:cubicBezTo>
                  <a:pt x="148" y="36"/>
                  <a:pt x="151" y="31"/>
                  <a:pt x="151" y="26"/>
                </a:cubicBezTo>
                <a:cubicBezTo>
                  <a:pt x="151" y="16"/>
                  <a:pt x="142" y="7"/>
                  <a:pt x="132" y="7"/>
                </a:cubicBezTo>
                <a:cubicBezTo>
                  <a:pt x="131" y="7"/>
                  <a:pt x="131" y="7"/>
                  <a:pt x="131" y="7"/>
                </a:cubicBezTo>
                <a:cubicBezTo>
                  <a:pt x="126" y="3"/>
                  <a:pt x="118" y="0"/>
                  <a:pt x="110" y="0"/>
                </a:cubicBezTo>
                <a:cubicBezTo>
                  <a:pt x="94" y="0"/>
                  <a:pt x="81" y="11"/>
                  <a:pt x="81" y="25"/>
                </a:cubicBezTo>
                <a:cubicBezTo>
                  <a:pt x="81" y="30"/>
                  <a:pt x="83" y="35"/>
                  <a:pt x="87" y="39"/>
                </a:cubicBezTo>
                <a:cubicBezTo>
                  <a:pt x="85" y="40"/>
                  <a:pt x="83" y="42"/>
                  <a:pt x="83" y="44"/>
                </a:cubicBezTo>
                <a:cubicBezTo>
                  <a:pt x="83" y="54"/>
                  <a:pt x="83" y="54"/>
                  <a:pt x="83" y="54"/>
                </a:cubicBezTo>
                <a:cubicBezTo>
                  <a:pt x="83" y="57"/>
                  <a:pt x="85" y="59"/>
                  <a:pt x="88" y="59"/>
                </a:cubicBezTo>
                <a:cubicBezTo>
                  <a:pt x="88" y="70"/>
                  <a:pt x="88" y="70"/>
                  <a:pt x="88" y="70"/>
                </a:cubicBezTo>
                <a:cubicBezTo>
                  <a:pt x="88" y="77"/>
                  <a:pt x="93" y="82"/>
                  <a:pt x="99" y="83"/>
                </a:cubicBezTo>
                <a:cubicBezTo>
                  <a:pt x="99" y="91"/>
                  <a:pt x="99" y="91"/>
                  <a:pt x="99" y="91"/>
                </a:cubicBezTo>
                <a:cubicBezTo>
                  <a:pt x="49" y="95"/>
                  <a:pt x="49" y="95"/>
                  <a:pt x="49" y="95"/>
                </a:cubicBezTo>
                <a:cubicBezTo>
                  <a:pt x="49" y="97"/>
                  <a:pt x="49" y="97"/>
                  <a:pt x="49" y="97"/>
                </a:cubicBezTo>
                <a:cubicBezTo>
                  <a:pt x="23" y="155"/>
                  <a:pt x="6" y="213"/>
                  <a:pt x="0" y="276"/>
                </a:cubicBezTo>
                <a:cubicBezTo>
                  <a:pt x="3" y="276"/>
                  <a:pt x="3" y="276"/>
                  <a:pt x="3" y="276"/>
                </a:cubicBezTo>
                <a:cubicBezTo>
                  <a:pt x="3" y="289"/>
                  <a:pt x="3" y="289"/>
                  <a:pt x="3" y="289"/>
                </a:cubicBezTo>
                <a:cubicBezTo>
                  <a:pt x="3" y="295"/>
                  <a:pt x="8" y="299"/>
                  <a:pt x="14" y="299"/>
                </a:cubicBezTo>
                <a:cubicBezTo>
                  <a:pt x="20" y="299"/>
                  <a:pt x="25" y="295"/>
                  <a:pt x="25" y="289"/>
                </a:cubicBezTo>
                <a:cubicBezTo>
                  <a:pt x="25" y="276"/>
                  <a:pt x="25" y="276"/>
                  <a:pt x="25" y="276"/>
                </a:cubicBezTo>
                <a:cubicBezTo>
                  <a:pt x="28" y="276"/>
                  <a:pt x="28" y="276"/>
                  <a:pt x="28" y="276"/>
                </a:cubicBezTo>
                <a:cubicBezTo>
                  <a:pt x="32" y="241"/>
                  <a:pt x="39" y="208"/>
                  <a:pt x="49" y="176"/>
                </a:cubicBezTo>
                <a:cubicBezTo>
                  <a:pt x="49" y="318"/>
                  <a:pt x="49" y="318"/>
                  <a:pt x="49" y="318"/>
                </a:cubicBezTo>
                <a:cubicBezTo>
                  <a:pt x="67" y="318"/>
                  <a:pt x="67" y="318"/>
                  <a:pt x="67" y="318"/>
                </a:cubicBezTo>
                <a:cubicBezTo>
                  <a:pt x="73" y="489"/>
                  <a:pt x="73" y="489"/>
                  <a:pt x="73" y="489"/>
                </a:cubicBezTo>
                <a:cubicBezTo>
                  <a:pt x="79" y="489"/>
                  <a:pt x="79" y="489"/>
                  <a:pt x="79" y="489"/>
                </a:cubicBezTo>
                <a:cubicBezTo>
                  <a:pt x="74" y="493"/>
                  <a:pt x="70" y="499"/>
                  <a:pt x="70" y="506"/>
                </a:cubicBezTo>
                <a:cubicBezTo>
                  <a:pt x="111" y="506"/>
                  <a:pt x="111" y="506"/>
                  <a:pt x="111" y="506"/>
                </a:cubicBezTo>
                <a:cubicBezTo>
                  <a:pt x="111" y="499"/>
                  <a:pt x="108" y="493"/>
                  <a:pt x="102" y="489"/>
                </a:cubicBezTo>
                <a:cubicBezTo>
                  <a:pt x="108" y="489"/>
                  <a:pt x="108" y="489"/>
                  <a:pt x="108" y="489"/>
                </a:cubicBezTo>
                <a:cubicBezTo>
                  <a:pt x="115" y="318"/>
                  <a:pt x="115" y="318"/>
                  <a:pt x="115" y="318"/>
                </a:cubicBezTo>
                <a:cubicBezTo>
                  <a:pt x="117" y="318"/>
                  <a:pt x="117" y="318"/>
                  <a:pt x="117" y="318"/>
                </a:cubicBezTo>
                <a:cubicBezTo>
                  <a:pt x="123" y="489"/>
                  <a:pt x="123" y="489"/>
                  <a:pt x="123" y="489"/>
                </a:cubicBezTo>
                <a:cubicBezTo>
                  <a:pt x="129" y="489"/>
                  <a:pt x="129" y="489"/>
                  <a:pt x="129" y="489"/>
                </a:cubicBezTo>
                <a:cubicBezTo>
                  <a:pt x="124" y="493"/>
                  <a:pt x="120" y="499"/>
                  <a:pt x="120" y="506"/>
                </a:cubicBezTo>
                <a:cubicBezTo>
                  <a:pt x="161" y="506"/>
                  <a:pt x="161" y="506"/>
                  <a:pt x="161" y="506"/>
                </a:cubicBezTo>
                <a:cubicBezTo>
                  <a:pt x="161" y="499"/>
                  <a:pt x="158" y="493"/>
                  <a:pt x="153" y="489"/>
                </a:cubicBezTo>
                <a:cubicBezTo>
                  <a:pt x="158" y="489"/>
                  <a:pt x="158" y="489"/>
                  <a:pt x="158" y="489"/>
                </a:cubicBezTo>
                <a:cubicBezTo>
                  <a:pt x="165" y="318"/>
                  <a:pt x="165" y="318"/>
                  <a:pt x="165" y="318"/>
                </a:cubicBezTo>
                <a:cubicBezTo>
                  <a:pt x="182" y="318"/>
                  <a:pt x="182" y="318"/>
                  <a:pt x="182" y="318"/>
                </a:cubicBezTo>
                <a:cubicBezTo>
                  <a:pt x="182" y="173"/>
                  <a:pt x="182" y="173"/>
                  <a:pt x="182" y="173"/>
                </a:cubicBezTo>
                <a:cubicBezTo>
                  <a:pt x="193" y="206"/>
                  <a:pt x="200" y="240"/>
                  <a:pt x="204" y="276"/>
                </a:cubicBezTo>
                <a:cubicBezTo>
                  <a:pt x="208" y="276"/>
                  <a:pt x="208" y="276"/>
                  <a:pt x="208" y="276"/>
                </a:cubicBezTo>
                <a:cubicBezTo>
                  <a:pt x="208" y="289"/>
                  <a:pt x="208" y="289"/>
                  <a:pt x="208" y="289"/>
                </a:cubicBezTo>
                <a:cubicBezTo>
                  <a:pt x="208" y="295"/>
                  <a:pt x="212" y="299"/>
                  <a:pt x="218" y="299"/>
                </a:cubicBezTo>
                <a:cubicBezTo>
                  <a:pt x="224" y="299"/>
                  <a:pt x="229" y="295"/>
                  <a:pt x="229" y="289"/>
                </a:cubicBezTo>
                <a:cubicBezTo>
                  <a:pt x="229" y="276"/>
                  <a:pt x="229" y="276"/>
                  <a:pt x="229" y="276"/>
                </a:cubicBezTo>
                <a:cubicBezTo>
                  <a:pt x="233" y="276"/>
                  <a:pt x="233" y="276"/>
                  <a:pt x="233" y="276"/>
                </a:cubicBezTo>
                <a:cubicBezTo>
                  <a:pt x="227" y="212"/>
                  <a:pt x="210" y="153"/>
                  <a:pt x="183" y="95"/>
                </a:cubicBezTo>
                <a:close/>
              </a:path>
            </a:pathLst>
          </a:custGeom>
          <a:solidFill>
            <a:srgbClr val="005A9E"/>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58" name="Freeform 389"/>
          <p:cNvSpPr>
            <a:spLocks/>
          </p:cNvSpPr>
          <p:nvPr/>
        </p:nvSpPr>
        <p:spPr bwMode="auto">
          <a:xfrm flipH="1">
            <a:off x="7808211" y="4933518"/>
            <a:ext cx="908704" cy="2051305"/>
          </a:xfrm>
          <a:custGeom>
            <a:avLst/>
            <a:gdLst>
              <a:gd name="T0" fmla="*/ 189 w 241"/>
              <a:gd name="T1" fmla="*/ 99 h 545"/>
              <a:gd name="T2" fmla="*/ 189 w 241"/>
              <a:gd name="T3" fmla="*/ 99 h 545"/>
              <a:gd name="T4" fmla="*/ 189 w 241"/>
              <a:gd name="T5" fmla="*/ 99 h 545"/>
              <a:gd name="T6" fmla="*/ 137 w 241"/>
              <a:gd name="T7" fmla="*/ 94 h 545"/>
              <a:gd name="T8" fmla="*/ 137 w 241"/>
              <a:gd name="T9" fmla="*/ 86 h 545"/>
              <a:gd name="T10" fmla="*/ 148 w 241"/>
              <a:gd name="T11" fmla="*/ 73 h 545"/>
              <a:gd name="T12" fmla="*/ 148 w 241"/>
              <a:gd name="T13" fmla="*/ 61 h 545"/>
              <a:gd name="T14" fmla="*/ 153 w 241"/>
              <a:gd name="T15" fmla="*/ 56 h 545"/>
              <a:gd name="T16" fmla="*/ 153 w 241"/>
              <a:gd name="T17" fmla="*/ 46 h 545"/>
              <a:gd name="T18" fmla="*/ 150 w 241"/>
              <a:gd name="T19" fmla="*/ 41 h 545"/>
              <a:gd name="T20" fmla="*/ 156 w 241"/>
              <a:gd name="T21" fmla="*/ 27 h 545"/>
              <a:gd name="T22" fmla="*/ 136 w 241"/>
              <a:gd name="T23" fmla="*/ 7 h 545"/>
              <a:gd name="T24" fmla="*/ 136 w 241"/>
              <a:gd name="T25" fmla="*/ 7 h 545"/>
              <a:gd name="T26" fmla="*/ 114 w 241"/>
              <a:gd name="T27" fmla="*/ 0 h 545"/>
              <a:gd name="T28" fmla="*/ 84 w 241"/>
              <a:gd name="T29" fmla="*/ 25 h 545"/>
              <a:gd name="T30" fmla="*/ 90 w 241"/>
              <a:gd name="T31" fmla="*/ 41 h 545"/>
              <a:gd name="T32" fmla="*/ 86 w 241"/>
              <a:gd name="T33" fmla="*/ 46 h 545"/>
              <a:gd name="T34" fmla="*/ 86 w 241"/>
              <a:gd name="T35" fmla="*/ 56 h 545"/>
              <a:gd name="T36" fmla="*/ 91 w 241"/>
              <a:gd name="T37" fmla="*/ 61 h 545"/>
              <a:gd name="T38" fmla="*/ 91 w 241"/>
              <a:gd name="T39" fmla="*/ 73 h 545"/>
              <a:gd name="T40" fmla="*/ 103 w 241"/>
              <a:gd name="T41" fmla="*/ 86 h 545"/>
              <a:gd name="T42" fmla="*/ 103 w 241"/>
              <a:gd name="T43" fmla="*/ 94 h 545"/>
              <a:gd name="T44" fmla="*/ 51 w 241"/>
              <a:gd name="T45" fmla="*/ 99 h 545"/>
              <a:gd name="T46" fmla="*/ 51 w 241"/>
              <a:gd name="T47" fmla="*/ 100 h 545"/>
              <a:gd name="T48" fmla="*/ 0 w 241"/>
              <a:gd name="T49" fmla="*/ 286 h 545"/>
              <a:gd name="T50" fmla="*/ 4 w 241"/>
              <a:gd name="T51" fmla="*/ 286 h 545"/>
              <a:gd name="T52" fmla="*/ 4 w 241"/>
              <a:gd name="T53" fmla="*/ 299 h 545"/>
              <a:gd name="T54" fmla="*/ 15 w 241"/>
              <a:gd name="T55" fmla="*/ 310 h 545"/>
              <a:gd name="T56" fmla="*/ 26 w 241"/>
              <a:gd name="T57" fmla="*/ 299 h 545"/>
              <a:gd name="T58" fmla="*/ 26 w 241"/>
              <a:gd name="T59" fmla="*/ 286 h 545"/>
              <a:gd name="T60" fmla="*/ 29 w 241"/>
              <a:gd name="T61" fmla="*/ 286 h 545"/>
              <a:gd name="T62" fmla="*/ 51 w 241"/>
              <a:gd name="T63" fmla="*/ 182 h 545"/>
              <a:gd name="T64" fmla="*/ 51 w 241"/>
              <a:gd name="T65" fmla="*/ 330 h 545"/>
              <a:gd name="T66" fmla="*/ 69 w 241"/>
              <a:gd name="T67" fmla="*/ 330 h 545"/>
              <a:gd name="T68" fmla="*/ 76 w 241"/>
              <a:gd name="T69" fmla="*/ 528 h 545"/>
              <a:gd name="T70" fmla="*/ 82 w 241"/>
              <a:gd name="T71" fmla="*/ 528 h 545"/>
              <a:gd name="T72" fmla="*/ 73 w 241"/>
              <a:gd name="T73" fmla="*/ 545 h 545"/>
              <a:gd name="T74" fmla="*/ 115 w 241"/>
              <a:gd name="T75" fmla="*/ 545 h 545"/>
              <a:gd name="T76" fmla="*/ 106 w 241"/>
              <a:gd name="T77" fmla="*/ 528 h 545"/>
              <a:gd name="T78" fmla="*/ 112 w 241"/>
              <a:gd name="T79" fmla="*/ 528 h 545"/>
              <a:gd name="T80" fmla="*/ 119 w 241"/>
              <a:gd name="T81" fmla="*/ 330 h 545"/>
              <a:gd name="T82" fmla="*/ 121 w 241"/>
              <a:gd name="T83" fmla="*/ 330 h 545"/>
              <a:gd name="T84" fmla="*/ 128 w 241"/>
              <a:gd name="T85" fmla="*/ 528 h 545"/>
              <a:gd name="T86" fmla="*/ 134 w 241"/>
              <a:gd name="T87" fmla="*/ 528 h 545"/>
              <a:gd name="T88" fmla="*/ 125 w 241"/>
              <a:gd name="T89" fmla="*/ 545 h 545"/>
              <a:gd name="T90" fmla="*/ 167 w 241"/>
              <a:gd name="T91" fmla="*/ 545 h 545"/>
              <a:gd name="T92" fmla="*/ 158 w 241"/>
              <a:gd name="T93" fmla="*/ 528 h 545"/>
              <a:gd name="T94" fmla="*/ 164 w 241"/>
              <a:gd name="T95" fmla="*/ 528 h 545"/>
              <a:gd name="T96" fmla="*/ 171 w 241"/>
              <a:gd name="T97" fmla="*/ 330 h 545"/>
              <a:gd name="T98" fmla="*/ 189 w 241"/>
              <a:gd name="T99" fmla="*/ 330 h 545"/>
              <a:gd name="T100" fmla="*/ 189 w 241"/>
              <a:gd name="T101" fmla="*/ 179 h 545"/>
              <a:gd name="T102" fmla="*/ 212 w 241"/>
              <a:gd name="T103" fmla="*/ 286 h 545"/>
              <a:gd name="T104" fmla="*/ 215 w 241"/>
              <a:gd name="T105" fmla="*/ 286 h 545"/>
              <a:gd name="T106" fmla="*/ 215 w 241"/>
              <a:gd name="T107" fmla="*/ 299 h 545"/>
              <a:gd name="T108" fmla="*/ 226 w 241"/>
              <a:gd name="T109" fmla="*/ 310 h 545"/>
              <a:gd name="T110" fmla="*/ 237 w 241"/>
              <a:gd name="T111" fmla="*/ 299 h 545"/>
              <a:gd name="T112" fmla="*/ 237 w 241"/>
              <a:gd name="T113" fmla="*/ 286 h 545"/>
              <a:gd name="T114" fmla="*/ 241 w 241"/>
              <a:gd name="T115" fmla="*/ 286 h 545"/>
              <a:gd name="T116" fmla="*/ 189 w 241"/>
              <a:gd name="T117" fmla="*/ 9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 h="545">
                <a:moveTo>
                  <a:pt x="189" y="99"/>
                </a:moveTo>
                <a:cubicBezTo>
                  <a:pt x="189" y="99"/>
                  <a:pt x="189" y="99"/>
                  <a:pt x="189" y="99"/>
                </a:cubicBezTo>
                <a:cubicBezTo>
                  <a:pt x="189" y="99"/>
                  <a:pt x="189" y="99"/>
                  <a:pt x="189" y="99"/>
                </a:cubicBezTo>
                <a:cubicBezTo>
                  <a:pt x="137" y="94"/>
                  <a:pt x="137" y="94"/>
                  <a:pt x="137" y="94"/>
                </a:cubicBezTo>
                <a:cubicBezTo>
                  <a:pt x="137" y="86"/>
                  <a:pt x="137" y="86"/>
                  <a:pt x="137" y="86"/>
                </a:cubicBezTo>
                <a:cubicBezTo>
                  <a:pt x="143" y="85"/>
                  <a:pt x="148" y="79"/>
                  <a:pt x="148" y="73"/>
                </a:cubicBezTo>
                <a:cubicBezTo>
                  <a:pt x="148" y="61"/>
                  <a:pt x="148" y="61"/>
                  <a:pt x="148" y="61"/>
                </a:cubicBezTo>
                <a:cubicBezTo>
                  <a:pt x="151" y="61"/>
                  <a:pt x="153" y="59"/>
                  <a:pt x="153" y="56"/>
                </a:cubicBezTo>
                <a:cubicBezTo>
                  <a:pt x="153" y="46"/>
                  <a:pt x="153" y="46"/>
                  <a:pt x="153" y="46"/>
                </a:cubicBezTo>
                <a:cubicBezTo>
                  <a:pt x="153" y="44"/>
                  <a:pt x="152" y="42"/>
                  <a:pt x="150" y="41"/>
                </a:cubicBezTo>
                <a:cubicBezTo>
                  <a:pt x="154" y="38"/>
                  <a:pt x="156" y="33"/>
                  <a:pt x="156" y="27"/>
                </a:cubicBezTo>
                <a:cubicBezTo>
                  <a:pt x="156" y="16"/>
                  <a:pt x="147" y="7"/>
                  <a:pt x="136" y="7"/>
                </a:cubicBezTo>
                <a:cubicBezTo>
                  <a:pt x="136" y="7"/>
                  <a:pt x="136" y="7"/>
                  <a:pt x="136" y="7"/>
                </a:cubicBezTo>
                <a:cubicBezTo>
                  <a:pt x="130" y="3"/>
                  <a:pt x="123" y="0"/>
                  <a:pt x="114" y="0"/>
                </a:cubicBezTo>
                <a:cubicBezTo>
                  <a:pt x="97" y="0"/>
                  <a:pt x="84" y="11"/>
                  <a:pt x="84" y="25"/>
                </a:cubicBezTo>
                <a:cubicBezTo>
                  <a:pt x="84" y="31"/>
                  <a:pt x="86" y="37"/>
                  <a:pt x="90" y="41"/>
                </a:cubicBezTo>
                <a:cubicBezTo>
                  <a:pt x="88" y="41"/>
                  <a:pt x="86" y="43"/>
                  <a:pt x="86" y="46"/>
                </a:cubicBezTo>
                <a:cubicBezTo>
                  <a:pt x="86" y="56"/>
                  <a:pt x="86" y="56"/>
                  <a:pt x="86" y="56"/>
                </a:cubicBezTo>
                <a:cubicBezTo>
                  <a:pt x="86" y="59"/>
                  <a:pt x="88" y="61"/>
                  <a:pt x="91" y="61"/>
                </a:cubicBezTo>
                <a:cubicBezTo>
                  <a:pt x="91" y="73"/>
                  <a:pt x="91" y="73"/>
                  <a:pt x="91" y="73"/>
                </a:cubicBezTo>
                <a:cubicBezTo>
                  <a:pt x="91" y="80"/>
                  <a:pt x="96" y="86"/>
                  <a:pt x="103" y="86"/>
                </a:cubicBezTo>
                <a:cubicBezTo>
                  <a:pt x="103" y="94"/>
                  <a:pt x="103" y="94"/>
                  <a:pt x="103" y="94"/>
                </a:cubicBezTo>
                <a:cubicBezTo>
                  <a:pt x="51" y="99"/>
                  <a:pt x="51" y="99"/>
                  <a:pt x="51" y="99"/>
                </a:cubicBezTo>
                <a:cubicBezTo>
                  <a:pt x="51" y="100"/>
                  <a:pt x="51" y="100"/>
                  <a:pt x="51" y="100"/>
                </a:cubicBezTo>
                <a:cubicBezTo>
                  <a:pt x="23" y="160"/>
                  <a:pt x="6" y="220"/>
                  <a:pt x="0" y="286"/>
                </a:cubicBezTo>
                <a:cubicBezTo>
                  <a:pt x="4" y="286"/>
                  <a:pt x="4" y="286"/>
                  <a:pt x="4" y="286"/>
                </a:cubicBezTo>
                <a:cubicBezTo>
                  <a:pt x="4" y="299"/>
                  <a:pt x="4" y="299"/>
                  <a:pt x="4" y="299"/>
                </a:cubicBezTo>
                <a:cubicBezTo>
                  <a:pt x="4" y="305"/>
                  <a:pt x="9" y="310"/>
                  <a:pt x="15" y="310"/>
                </a:cubicBezTo>
                <a:cubicBezTo>
                  <a:pt x="21" y="310"/>
                  <a:pt x="26" y="305"/>
                  <a:pt x="26" y="299"/>
                </a:cubicBezTo>
                <a:cubicBezTo>
                  <a:pt x="26" y="286"/>
                  <a:pt x="26" y="286"/>
                  <a:pt x="26" y="286"/>
                </a:cubicBezTo>
                <a:cubicBezTo>
                  <a:pt x="29" y="286"/>
                  <a:pt x="29" y="286"/>
                  <a:pt x="29" y="286"/>
                </a:cubicBezTo>
                <a:cubicBezTo>
                  <a:pt x="33" y="250"/>
                  <a:pt x="41" y="216"/>
                  <a:pt x="51" y="182"/>
                </a:cubicBezTo>
                <a:cubicBezTo>
                  <a:pt x="51" y="330"/>
                  <a:pt x="51" y="330"/>
                  <a:pt x="51" y="330"/>
                </a:cubicBezTo>
                <a:cubicBezTo>
                  <a:pt x="69" y="330"/>
                  <a:pt x="69" y="330"/>
                  <a:pt x="69" y="330"/>
                </a:cubicBezTo>
                <a:cubicBezTo>
                  <a:pt x="76" y="528"/>
                  <a:pt x="76" y="528"/>
                  <a:pt x="76" y="528"/>
                </a:cubicBezTo>
                <a:cubicBezTo>
                  <a:pt x="82" y="528"/>
                  <a:pt x="82" y="528"/>
                  <a:pt x="82" y="528"/>
                </a:cubicBezTo>
                <a:cubicBezTo>
                  <a:pt x="76" y="531"/>
                  <a:pt x="73" y="538"/>
                  <a:pt x="73" y="545"/>
                </a:cubicBezTo>
                <a:cubicBezTo>
                  <a:pt x="115" y="545"/>
                  <a:pt x="115" y="545"/>
                  <a:pt x="115" y="545"/>
                </a:cubicBezTo>
                <a:cubicBezTo>
                  <a:pt x="115" y="538"/>
                  <a:pt x="112" y="531"/>
                  <a:pt x="106" y="528"/>
                </a:cubicBezTo>
                <a:cubicBezTo>
                  <a:pt x="112" y="528"/>
                  <a:pt x="112" y="528"/>
                  <a:pt x="112" y="528"/>
                </a:cubicBezTo>
                <a:cubicBezTo>
                  <a:pt x="119" y="330"/>
                  <a:pt x="119" y="330"/>
                  <a:pt x="119" y="330"/>
                </a:cubicBezTo>
                <a:cubicBezTo>
                  <a:pt x="121" y="330"/>
                  <a:pt x="121" y="330"/>
                  <a:pt x="121" y="330"/>
                </a:cubicBezTo>
                <a:cubicBezTo>
                  <a:pt x="128" y="528"/>
                  <a:pt x="128" y="528"/>
                  <a:pt x="128" y="528"/>
                </a:cubicBezTo>
                <a:cubicBezTo>
                  <a:pt x="134" y="528"/>
                  <a:pt x="134" y="528"/>
                  <a:pt x="134" y="528"/>
                </a:cubicBezTo>
                <a:cubicBezTo>
                  <a:pt x="128" y="531"/>
                  <a:pt x="125" y="538"/>
                  <a:pt x="125" y="545"/>
                </a:cubicBezTo>
                <a:cubicBezTo>
                  <a:pt x="167" y="545"/>
                  <a:pt x="167" y="545"/>
                  <a:pt x="167" y="545"/>
                </a:cubicBezTo>
                <a:cubicBezTo>
                  <a:pt x="167" y="538"/>
                  <a:pt x="164" y="531"/>
                  <a:pt x="158" y="528"/>
                </a:cubicBezTo>
                <a:cubicBezTo>
                  <a:pt x="164" y="528"/>
                  <a:pt x="164" y="528"/>
                  <a:pt x="164" y="528"/>
                </a:cubicBezTo>
                <a:cubicBezTo>
                  <a:pt x="171" y="330"/>
                  <a:pt x="171" y="330"/>
                  <a:pt x="171" y="330"/>
                </a:cubicBezTo>
                <a:cubicBezTo>
                  <a:pt x="189" y="330"/>
                  <a:pt x="189" y="330"/>
                  <a:pt x="189" y="330"/>
                </a:cubicBezTo>
                <a:cubicBezTo>
                  <a:pt x="189" y="179"/>
                  <a:pt x="189" y="179"/>
                  <a:pt x="189" y="179"/>
                </a:cubicBezTo>
                <a:cubicBezTo>
                  <a:pt x="200" y="214"/>
                  <a:pt x="208" y="249"/>
                  <a:pt x="212" y="286"/>
                </a:cubicBezTo>
                <a:cubicBezTo>
                  <a:pt x="215" y="286"/>
                  <a:pt x="215" y="286"/>
                  <a:pt x="215" y="286"/>
                </a:cubicBezTo>
                <a:cubicBezTo>
                  <a:pt x="215" y="299"/>
                  <a:pt x="215" y="299"/>
                  <a:pt x="215" y="299"/>
                </a:cubicBezTo>
                <a:cubicBezTo>
                  <a:pt x="215" y="305"/>
                  <a:pt x="220" y="310"/>
                  <a:pt x="226" y="310"/>
                </a:cubicBezTo>
                <a:cubicBezTo>
                  <a:pt x="232" y="310"/>
                  <a:pt x="237" y="305"/>
                  <a:pt x="237" y="299"/>
                </a:cubicBezTo>
                <a:cubicBezTo>
                  <a:pt x="237" y="286"/>
                  <a:pt x="237" y="286"/>
                  <a:pt x="237" y="286"/>
                </a:cubicBezTo>
                <a:cubicBezTo>
                  <a:pt x="241" y="286"/>
                  <a:pt x="241" y="286"/>
                  <a:pt x="241" y="286"/>
                </a:cubicBezTo>
                <a:cubicBezTo>
                  <a:pt x="235" y="220"/>
                  <a:pt x="217" y="159"/>
                  <a:pt x="189" y="99"/>
                </a:cubicBezTo>
                <a:close/>
              </a:path>
            </a:pathLst>
          </a:custGeom>
          <a:solidFill>
            <a:srgbClr val="005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59" name="Freeform 390"/>
          <p:cNvSpPr>
            <a:spLocks/>
          </p:cNvSpPr>
          <p:nvPr/>
        </p:nvSpPr>
        <p:spPr bwMode="auto">
          <a:xfrm flipH="1">
            <a:off x="7059727" y="5083265"/>
            <a:ext cx="633853" cy="1901559"/>
          </a:xfrm>
          <a:custGeom>
            <a:avLst/>
            <a:gdLst>
              <a:gd name="T0" fmla="*/ 142 w 172"/>
              <a:gd name="T1" fmla="*/ 104 h 516"/>
              <a:gd name="T2" fmla="*/ 102 w 172"/>
              <a:gd name="T3" fmla="*/ 100 h 516"/>
              <a:gd name="T4" fmla="*/ 99 w 172"/>
              <a:gd name="T5" fmla="*/ 96 h 516"/>
              <a:gd name="T6" fmla="*/ 129 w 172"/>
              <a:gd name="T7" fmla="*/ 82 h 516"/>
              <a:gd name="T8" fmla="*/ 117 w 172"/>
              <a:gd name="T9" fmla="*/ 76 h 516"/>
              <a:gd name="T10" fmla="*/ 122 w 172"/>
              <a:gd name="T11" fmla="*/ 60 h 516"/>
              <a:gd name="T12" fmla="*/ 122 w 172"/>
              <a:gd name="T13" fmla="*/ 59 h 516"/>
              <a:gd name="T14" fmla="*/ 106 w 172"/>
              <a:gd name="T15" fmla="*/ 15 h 516"/>
              <a:gd name="T16" fmla="*/ 50 w 172"/>
              <a:gd name="T17" fmla="*/ 39 h 516"/>
              <a:gd name="T18" fmla="*/ 54 w 172"/>
              <a:gd name="T19" fmla="*/ 59 h 516"/>
              <a:gd name="T20" fmla="*/ 51 w 172"/>
              <a:gd name="T21" fmla="*/ 76 h 516"/>
              <a:gd name="T22" fmla="*/ 60 w 172"/>
              <a:gd name="T23" fmla="*/ 95 h 516"/>
              <a:gd name="T24" fmla="*/ 75 w 172"/>
              <a:gd name="T25" fmla="*/ 100 h 516"/>
              <a:gd name="T26" fmla="*/ 31 w 172"/>
              <a:gd name="T27" fmla="*/ 104 h 516"/>
              <a:gd name="T28" fmla="*/ 31 w 172"/>
              <a:gd name="T29" fmla="*/ 104 h 516"/>
              <a:gd name="T30" fmla="*/ 3 w 172"/>
              <a:gd name="T31" fmla="*/ 237 h 516"/>
              <a:gd name="T32" fmla="*/ 11 w 172"/>
              <a:gd name="T33" fmla="*/ 254 h 516"/>
              <a:gd name="T34" fmla="*/ 19 w 172"/>
              <a:gd name="T35" fmla="*/ 237 h 516"/>
              <a:gd name="T36" fmla="*/ 34 w 172"/>
              <a:gd name="T37" fmla="*/ 160 h 516"/>
              <a:gd name="T38" fmla="*/ 40 w 172"/>
              <a:gd name="T39" fmla="*/ 390 h 516"/>
              <a:gd name="T40" fmla="*/ 59 w 172"/>
              <a:gd name="T41" fmla="*/ 508 h 516"/>
              <a:gd name="T42" fmla="*/ 59 w 172"/>
              <a:gd name="T43" fmla="*/ 516 h 516"/>
              <a:gd name="T44" fmla="*/ 85 w 172"/>
              <a:gd name="T45" fmla="*/ 516 h 516"/>
              <a:gd name="T46" fmla="*/ 85 w 172"/>
              <a:gd name="T47" fmla="*/ 390 h 516"/>
              <a:gd name="T48" fmla="*/ 95 w 172"/>
              <a:gd name="T49" fmla="*/ 508 h 516"/>
              <a:gd name="T50" fmla="*/ 95 w 172"/>
              <a:gd name="T51" fmla="*/ 516 h 516"/>
              <a:gd name="T52" fmla="*/ 120 w 172"/>
              <a:gd name="T53" fmla="*/ 516 h 516"/>
              <a:gd name="T54" fmla="*/ 120 w 172"/>
              <a:gd name="T55" fmla="*/ 390 h 516"/>
              <a:gd name="T56" fmla="*/ 133 w 172"/>
              <a:gd name="T57" fmla="*/ 271 h 516"/>
              <a:gd name="T58" fmla="*/ 151 w 172"/>
              <a:gd name="T59" fmla="*/ 237 h 516"/>
              <a:gd name="T60" fmla="*/ 154 w 172"/>
              <a:gd name="T61" fmla="*/ 247 h 516"/>
              <a:gd name="T62" fmla="*/ 170 w 172"/>
              <a:gd name="T63" fmla="*/ 247 h 516"/>
              <a:gd name="T64" fmla="*/ 172 w 172"/>
              <a:gd name="T65" fmla="*/ 23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516">
                <a:moveTo>
                  <a:pt x="142" y="104"/>
                </a:moveTo>
                <a:cubicBezTo>
                  <a:pt x="142" y="104"/>
                  <a:pt x="142" y="104"/>
                  <a:pt x="142" y="104"/>
                </a:cubicBezTo>
                <a:cubicBezTo>
                  <a:pt x="102" y="100"/>
                  <a:pt x="102" y="100"/>
                  <a:pt x="102" y="100"/>
                </a:cubicBezTo>
                <a:cubicBezTo>
                  <a:pt x="102" y="100"/>
                  <a:pt x="102" y="100"/>
                  <a:pt x="102" y="100"/>
                </a:cubicBezTo>
                <a:cubicBezTo>
                  <a:pt x="98" y="100"/>
                  <a:pt x="98" y="100"/>
                  <a:pt x="98" y="100"/>
                </a:cubicBezTo>
                <a:cubicBezTo>
                  <a:pt x="99" y="96"/>
                  <a:pt x="99" y="96"/>
                  <a:pt x="99" y="96"/>
                </a:cubicBezTo>
                <a:cubicBezTo>
                  <a:pt x="104" y="96"/>
                  <a:pt x="108" y="96"/>
                  <a:pt x="116" y="95"/>
                </a:cubicBezTo>
                <a:cubicBezTo>
                  <a:pt x="127" y="93"/>
                  <a:pt x="129" y="86"/>
                  <a:pt x="129" y="82"/>
                </a:cubicBezTo>
                <a:cubicBezTo>
                  <a:pt x="129" y="77"/>
                  <a:pt x="126" y="70"/>
                  <a:pt x="125" y="76"/>
                </a:cubicBezTo>
                <a:cubicBezTo>
                  <a:pt x="123" y="81"/>
                  <a:pt x="118" y="80"/>
                  <a:pt x="117" y="76"/>
                </a:cubicBezTo>
                <a:cubicBezTo>
                  <a:pt x="116" y="74"/>
                  <a:pt x="118" y="68"/>
                  <a:pt x="120" y="64"/>
                </a:cubicBezTo>
                <a:cubicBezTo>
                  <a:pt x="120" y="62"/>
                  <a:pt x="121" y="61"/>
                  <a:pt x="122" y="60"/>
                </a:cubicBezTo>
                <a:cubicBezTo>
                  <a:pt x="122" y="59"/>
                  <a:pt x="122" y="59"/>
                  <a:pt x="122" y="59"/>
                </a:cubicBezTo>
                <a:cubicBezTo>
                  <a:pt x="122" y="59"/>
                  <a:pt x="122" y="59"/>
                  <a:pt x="122" y="59"/>
                </a:cubicBezTo>
                <a:cubicBezTo>
                  <a:pt x="123" y="55"/>
                  <a:pt x="124" y="50"/>
                  <a:pt x="124" y="45"/>
                </a:cubicBezTo>
                <a:cubicBezTo>
                  <a:pt x="124" y="31"/>
                  <a:pt x="117" y="19"/>
                  <a:pt x="106" y="15"/>
                </a:cubicBezTo>
                <a:cubicBezTo>
                  <a:pt x="100" y="6"/>
                  <a:pt x="91" y="0"/>
                  <a:pt x="81" y="0"/>
                </a:cubicBezTo>
                <a:cubicBezTo>
                  <a:pt x="64" y="0"/>
                  <a:pt x="50" y="17"/>
                  <a:pt x="50" y="39"/>
                </a:cubicBezTo>
                <a:cubicBezTo>
                  <a:pt x="50" y="47"/>
                  <a:pt x="51" y="53"/>
                  <a:pt x="54" y="59"/>
                </a:cubicBezTo>
                <a:cubicBezTo>
                  <a:pt x="54" y="59"/>
                  <a:pt x="54" y="59"/>
                  <a:pt x="54" y="59"/>
                </a:cubicBezTo>
                <a:cubicBezTo>
                  <a:pt x="54" y="59"/>
                  <a:pt x="61" y="72"/>
                  <a:pt x="59" y="76"/>
                </a:cubicBezTo>
                <a:cubicBezTo>
                  <a:pt x="58" y="80"/>
                  <a:pt x="53" y="81"/>
                  <a:pt x="51" y="76"/>
                </a:cubicBezTo>
                <a:cubicBezTo>
                  <a:pt x="49" y="70"/>
                  <a:pt x="46" y="77"/>
                  <a:pt x="47" y="82"/>
                </a:cubicBezTo>
                <a:cubicBezTo>
                  <a:pt x="47" y="86"/>
                  <a:pt x="49" y="93"/>
                  <a:pt x="60" y="95"/>
                </a:cubicBezTo>
                <a:cubicBezTo>
                  <a:pt x="66" y="96"/>
                  <a:pt x="70" y="96"/>
                  <a:pt x="75" y="96"/>
                </a:cubicBezTo>
                <a:cubicBezTo>
                  <a:pt x="75" y="100"/>
                  <a:pt x="75" y="100"/>
                  <a:pt x="75" y="100"/>
                </a:cubicBezTo>
                <a:cubicBezTo>
                  <a:pt x="71" y="100"/>
                  <a:pt x="71" y="100"/>
                  <a:pt x="71" y="100"/>
                </a:cubicBezTo>
                <a:cubicBezTo>
                  <a:pt x="31" y="104"/>
                  <a:pt x="31" y="104"/>
                  <a:pt x="31" y="104"/>
                </a:cubicBezTo>
                <a:cubicBezTo>
                  <a:pt x="31" y="104"/>
                  <a:pt x="31" y="104"/>
                  <a:pt x="31" y="104"/>
                </a:cubicBezTo>
                <a:cubicBezTo>
                  <a:pt x="31" y="104"/>
                  <a:pt x="31" y="104"/>
                  <a:pt x="31" y="104"/>
                </a:cubicBezTo>
                <a:cubicBezTo>
                  <a:pt x="11" y="148"/>
                  <a:pt x="4" y="190"/>
                  <a:pt x="0" y="237"/>
                </a:cubicBezTo>
                <a:cubicBezTo>
                  <a:pt x="3" y="237"/>
                  <a:pt x="3" y="237"/>
                  <a:pt x="3" y="237"/>
                </a:cubicBezTo>
                <a:cubicBezTo>
                  <a:pt x="3" y="247"/>
                  <a:pt x="3" y="247"/>
                  <a:pt x="3" y="247"/>
                </a:cubicBezTo>
                <a:cubicBezTo>
                  <a:pt x="3" y="251"/>
                  <a:pt x="6" y="254"/>
                  <a:pt x="11" y="254"/>
                </a:cubicBezTo>
                <a:cubicBezTo>
                  <a:pt x="15" y="254"/>
                  <a:pt x="19" y="251"/>
                  <a:pt x="19" y="247"/>
                </a:cubicBezTo>
                <a:cubicBezTo>
                  <a:pt x="19" y="237"/>
                  <a:pt x="19" y="237"/>
                  <a:pt x="19" y="237"/>
                </a:cubicBezTo>
                <a:cubicBezTo>
                  <a:pt x="21" y="237"/>
                  <a:pt x="21" y="237"/>
                  <a:pt x="21" y="237"/>
                </a:cubicBezTo>
                <a:cubicBezTo>
                  <a:pt x="24" y="210"/>
                  <a:pt x="28" y="185"/>
                  <a:pt x="34" y="160"/>
                </a:cubicBezTo>
                <a:cubicBezTo>
                  <a:pt x="40" y="271"/>
                  <a:pt x="40" y="271"/>
                  <a:pt x="40" y="271"/>
                </a:cubicBezTo>
                <a:cubicBezTo>
                  <a:pt x="40" y="390"/>
                  <a:pt x="40" y="390"/>
                  <a:pt x="40" y="390"/>
                </a:cubicBezTo>
                <a:cubicBezTo>
                  <a:pt x="56" y="390"/>
                  <a:pt x="56" y="390"/>
                  <a:pt x="56" y="390"/>
                </a:cubicBezTo>
                <a:cubicBezTo>
                  <a:pt x="59" y="508"/>
                  <a:pt x="59" y="508"/>
                  <a:pt x="59" y="508"/>
                </a:cubicBezTo>
                <a:cubicBezTo>
                  <a:pt x="57" y="510"/>
                  <a:pt x="56" y="513"/>
                  <a:pt x="56" y="516"/>
                </a:cubicBezTo>
                <a:cubicBezTo>
                  <a:pt x="59" y="516"/>
                  <a:pt x="59" y="516"/>
                  <a:pt x="59" y="516"/>
                </a:cubicBezTo>
                <a:cubicBezTo>
                  <a:pt x="82" y="516"/>
                  <a:pt x="82" y="516"/>
                  <a:pt x="82" y="516"/>
                </a:cubicBezTo>
                <a:cubicBezTo>
                  <a:pt x="85" y="516"/>
                  <a:pt x="85" y="516"/>
                  <a:pt x="85" y="516"/>
                </a:cubicBezTo>
                <a:cubicBezTo>
                  <a:pt x="85" y="513"/>
                  <a:pt x="84" y="510"/>
                  <a:pt x="82" y="508"/>
                </a:cubicBezTo>
                <a:cubicBezTo>
                  <a:pt x="85" y="390"/>
                  <a:pt x="85" y="390"/>
                  <a:pt x="85" y="390"/>
                </a:cubicBezTo>
                <a:cubicBezTo>
                  <a:pt x="92" y="390"/>
                  <a:pt x="92" y="390"/>
                  <a:pt x="92" y="390"/>
                </a:cubicBezTo>
                <a:cubicBezTo>
                  <a:pt x="95" y="508"/>
                  <a:pt x="95" y="508"/>
                  <a:pt x="95" y="508"/>
                </a:cubicBezTo>
                <a:cubicBezTo>
                  <a:pt x="93" y="510"/>
                  <a:pt x="92" y="513"/>
                  <a:pt x="92" y="516"/>
                </a:cubicBezTo>
                <a:cubicBezTo>
                  <a:pt x="95" y="516"/>
                  <a:pt x="95" y="516"/>
                  <a:pt x="95" y="516"/>
                </a:cubicBezTo>
                <a:cubicBezTo>
                  <a:pt x="117" y="516"/>
                  <a:pt x="117" y="516"/>
                  <a:pt x="117" y="516"/>
                </a:cubicBezTo>
                <a:cubicBezTo>
                  <a:pt x="120" y="516"/>
                  <a:pt x="120" y="516"/>
                  <a:pt x="120" y="516"/>
                </a:cubicBezTo>
                <a:cubicBezTo>
                  <a:pt x="120" y="513"/>
                  <a:pt x="119" y="510"/>
                  <a:pt x="117" y="508"/>
                </a:cubicBezTo>
                <a:cubicBezTo>
                  <a:pt x="120" y="390"/>
                  <a:pt x="120" y="390"/>
                  <a:pt x="120" y="390"/>
                </a:cubicBezTo>
                <a:cubicBezTo>
                  <a:pt x="133" y="390"/>
                  <a:pt x="133" y="390"/>
                  <a:pt x="133" y="390"/>
                </a:cubicBezTo>
                <a:cubicBezTo>
                  <a:pt x="133" y="271"/>
                  <a:pt x="133" y="271"/>
                  <a:pt x="133" y="271"/>
                </a:cubicBezTo>
                <a:cubicBezTo>
                  <a:pt x="139" y="160"/>
                  <a:pt x="139" y="160"/>
                  <a:pt x="139" y="160"/>
                </a:cubicBezTo>
                <a:cubicBezTo>
                  <a:pt x="145" y="185"/>
                  <a:pt x="148" y="210"/>
                  <a:pt x="151" y="237"/>
                </a:cubicBezTo>
                <a:cubicBezTo>
                  <a:pt x="154" y="237"/>
                  <a:pt x="154" y="237"/>
                  <a:pt x="154" y="237"/>
                </a:cubicBezTo>
                <a:cubicBezTo>
                  <a:pt x="154" y="247"/>
                  <a:pt x="154" y="247"/>
                  <a:pt x="154" y="247"/>
                </a:cubicBezTo>
                <a:cubicBezTo>
                  <a:pt x="154" y="251"/>
                  <a:pt x="157" y="254"/>
                  <a:pt x="162" y="254"/>
                </a:cubicBezTo>
                <a:cubicBezTo>
                  <a:pt x="166" y="254"/>
                  <a:pt x="170" y="251"/>
                  <a:pt x="170" y="247"/>
                </a:cubicBezTo>
                <a:cubicBezTo>
                  <a:pt x="170" y="237"/>
                  <a:pt x="170" y="237"/>
                  <a:pt x="170" y="237"/>
                </a:cubicBezTo>
                <a:cubicBezTo>
                  <a:pt x="172" y="237"/>
                  <a:pt x="172" y="237"/>
                  <a:pt x="172" y="237"/>
                </a:cubicBezTo>
                <a:cubicBezTo>
                  <a:pt x="168" y="190"/>
                  <a:pt x="162" y="148"/>
                  <a:pt x="142" y="104"/>
                </a:cubicBezTo>
                <a:close/>
              </a:path>
            </a:pathLst>
          </a:custGeom>
          <a:solidFill>
            <a:srgbClr val="005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nvGrpSpPr>
          <p:cNvPr id="7" name="Group 6"/>
          <p:cNvGrpSpPr/>
          <p:nvPr/>
        </p:nvGrpSpPr>
        <p:grpSpPr>
          <a:xfrm>
            <a:off x="7305119" y="4829914"/>
            <a:ext cx="763537" cy="2155984"/>
            <a:chOff x="7160079" y="4735640"/>
            <a:chExt cx="748634" cy="2113902"/>
          </a:xfrm>
        </p:grpSpPr>
        <p:sp>
          <p:nvSpPr>
            <p:cNvPr id="399" name="Freeform 421"/>
            <p:cNvSpPr>
              <a:spLocks/>
            </p:cNvSpPr>
            <p:nvPr/>
          </p:nvSpPr>
          <p:spPr bwMode="auto">
            <a:xfrm flipH="1">
              <a:off x="7511204" y="6013176"/>
              <a:ext cx="205800" cy="824156"/>
            </a:xfrm>
            <a:custGeom>
              <a:avLst/>
              <a:gdLst>
                <a:gd name="T0" fmla="*/ 63 w 82"/>
                <a:gd name="T1" fmla="*/ 309 h 309"/>
                <a:gd name="T2" fmla="*/ 9 w 82"/>
                <a:gd name="T3" fmla="*/ 309 h 309"/>
                <a:gd name="T4" fmla="*/ 0 w 82"/>
                <a:gd name="T5" fmla="*/ 0 h 309"/>
                <a:gd name="T6" fmla="*/ 82 w 82"/>
                <a:gd name="T7" fmla="*/ 0 h 309"/>
                <a:gd name="T8" fmla="*/ 63 w 82"/>
                <a:gd name="T9" fmla="*/ 309 h 309"/>
              </a:gdLst>
              <a:ahLst/>
              <a:cxnLst>
                <a:cxn ang="0">
                  <a:pos x="T0" y="T1"/>
                </a:cxn>
                <a:cxn ang="0">
                  <a:pos x="T2" y="T3"/>
                </a:cxn>
                <a:cxn ang="0">
                  <a:pos x="T4" y="T5"/>
                </a:cxn>
                <a:cxn ang="0">
                  <a:pos x="T6" y="T7"/>
                </a:cxn>
                <a:cxn ang="0">
                  <a:pos x="T8" y="T9"/>
                </a:cxn>
              </a:cxnLst>
              <a:rect l="0" t="0" r="r" b="b"/>
              <a:pathLst>
                <a:path w="82" h="309">
                  <a:moveTo>
                    <a:pt x="63" y="309"/>
                  </a:moveTo>
                  <a:lnTo>
                    <a:pt x="9" y="309"/>
                  </a:lnTo>
                  <a:lnTo>
                    <a:pt x="0" y="0"/>
                  </a:lnTo>
                  <a:lnTo>
                    <a:pt x="82" y="0"/>
                  </a:lnTo>
                  <a:lnTo>
                    <a:pt x="63" y="309"/>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00" name="Freeform 422"/>
            <p:cNvSpPr>
              <a:spLocks/>
            </p:cNvSpPr>
            <p:nvPr/>
          </p:nvSpPr>
          <p:spPr bwMode="auto">
            <a:xfrm flipH="1">
              <a:off x="7570639" y="6789308"/>
              <a:ext cx="120468" cy="60234"/>
            </a:xfrm>
            <a:custGeom>
              <a:avLst/>
              <a:gdLst>
                <a:gd name="T0" fmla="*/ 17 w 34"/>
                <a:gd name="T1" fmla="*/ 0 h 17"/>
                <a:gd name="T2" fmla="*/ 0 w 34"/>
                <a:gd name="T3" fmla="*/ 17 h 17"/>
                <a:gd name="T4" fmla="*/ 34 w 34"/>
                <a:gd name="T5" fmla="*/ 17 h 17"/>
                <a:gd name="T6" fmla="*/ 17 w 34"/>
                <a:gd name="T7" fmla="*/ 0 h 17"/>
              </a:gdLst>
              <a:ahLst/>
              <a:cxnLst>
                <a:cxn ang="0">
                  <a:pos x="T0" y="T1"/>
                </a:cxn>
                <a:cxn ang="0">
                  <a:pos x="T2" y="T3"/>
                </a:cxn>
                <a:cxn ang="0">
                  <a:pos x="T4" y="T5"/>
                </a:cxn>
                <a:cxn ang="0">
                  <a:pos x="T6" y="T7"/>
                </a:cxn>
              </a:cxnLst>
              <a:rect l="0" t="0" r="r" b="b"/>
              <a:pathLst>
                <a:path w="34" h="17">
                  <a:moveTo>
                    <a:pt x="17" y="0"/>
                  </a:moveTo>
                  <a:cubicBezTo>
                    <a:pt x="7" y="0"/>
                    <a:pt x="0" y="8"/>
                    <a:pt x="0" y="17"/>
                  </a:cubicBezTo>
                  <a:cubicBezTo>
                    <a:pt x="34" y="17"/>
                    <a:pt x="34" y="17"/>
                    <a:pt x="34" y="17"/>
                  </a:cubicBezTo>
                  <a:cubicBezTo>
                    <a:pt x="34" y="8"/>
                    <a:pt x="26" y="0"/>
                    <a:pt x="17" y="0"/>
                  </a:cubicBezTo>
                  <a:close/>
                </a:path>
              </a:pathLst>
            </a:custGeom>
            <a:solidFill>
              <a:schemeClr val="accent5">
                <a:lumMod val="75000"/>
              </a:schemeClr>
            </a:solidFill>
            <a:ln>
              <a:noFill/>
            </a:ln>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01" name="Freeform 423"/>
            <p:cNvSpPr>
              <a:spLocks/>
            </p:cNvSpPr>
            <p:nvPr/>
          </p:nvSpPr>
          <p:spPr bwMode="auto">
            <a:xfrm flipH="1">
              <a:off x="7344823" y="6010056"/>
              <a:ext cx="205800" cy="814381"/>
            </a:xfrm>
            <a:custGeom>
              <a:avLst/>
              <a:gdLst>
                <a:gd name="T0" fmla="*/ 19 w 82"/>
                <a:gd name="T1" fmla="*/ 309 h 309"/>
                <a:gd name="T2" fmla="*/ 73 w 82"/>
                <a:gd name="T3" fmla="*/ 309 h 309"/>
                <a:gd name="T4" fmla="*/ 82 w 82"/>
                <a:gd name="T5" fmla="*/ 0 h 309"/>
                <a:gd name="T6" fmla="*/ 0 w 82"/>
                <a:gd name="T7" fmla="*/ 0 h 309"/>
                <a:gd name="T8" fmla="*/ 19 w 82"/>
                <a:gd name="T9" fmla="*/ 309 h 309"/>
              </a:gdLst>
              <a:ahLst/>
              <a:cxnLst>
                <a:cxn ang="0">
                  <a:pos x="T0" y="T1"/>
                </a:cxn>
                <a:cxn ang="0">
                  <a:pos x="T2" y="T3"/>
                </a:cxn>
                <a:cxn ang="0">
                  <a:pos x="T4" y="T5"/>
                </a:cxn>
                <a:cxn ang="0">
                  <a:pos x="T6" y="T7"/>
                </a:cxn>
                <a:cxn ang="0">
                  <a:pos x="T8" y="T9"/>
                </a:cxn>
              </a:cxnLst>
              <a:rect l="0" t="0" r="r" b="b"/>
              <a:pathLst>
                <a:path w="82" h="309">
                  <a:moveTo>
                    <a:pt x="19" y="309"/>
                  </a:moveTo>
                  <a:lnTo>
                    <a:pt x="73" y="309"/>
                  </a:lnTo>
                  <a:lnTo>
                    <a:pt x="82" y="0"/>
                  </a:lnTo>
                  <a:lnTo>
                    <a:pt x="0" y="0"/>
                  </a:lnTo>
                  <a:lnTo>
                    <a:pt x="19" y="309"/>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02" name="Freeform 424"/>
            <p:cNvSpPr>
              <a:spLocks/>
            </p:cNvSpPr>
            <p:nvPr/>
          </p:nvSpPr>
          <p:spPr bwMode="auto">
            <a:xfrm flipH="1">
              <a:off x="7374675" y="6789191"/>
              <a:ext cx="120468" cy="60234"/>
            </a:xfrm>
            <a:custGeom>
              <a:avLst/>
              <a:gdLst>
                <a:gd name="T0" fmla="*/ 17 w 34"/>
                <a:gd name="T1" fmla="*/ 0 h 17"/>
                <a:gd name="T2" fmla="*/ 34 w 34"/>
                <a:gd name="T3" fmla="*/ 17 h 17"/>
                <a:gd name="T4" fmla="*/ 0 w 34"/>
                <a:gd name="T5" fmla="*/ 17 h 17"/>
                <a:gd name="T6" fmla="*/ 17 w 34"/>
                <a:gd name="T7" fmla="*/ 0 h 17"/>
              </a:gdLst>
              <a:ahLst/>
              <a:cxnLst>
                <a:cxn ang="0">
                  <a:pos x="T0" y="T1"/>
                </a:cxn>
                <a:cxn ang="0">
                  <a:pos x="T2" y="T3"/>
                </a:cxn>
                <a:cxn ang="0">
                  <a:pos x="T4" y="T5"/>
                </a:cxn>
                <a:cxn ang="0">
                  <a:pos x="T6" y="T7"/>
                </a:cxn>
              </a:cxnLst>
              <a:rect l="0" t="0" r="r" b="b"/>
              <a:pathLst>
                <a:path w="34" h="17">
                  <a:moveTo>
                    <a:pt x="17" y="0"/>
                  </a:moveTo>
                  <a:cubicBezTo>
                    <a:pt x="27" y="0"/>
                    <a:pt x="34" y="8"/>
                    <a:pt x="34" y="17"/>
                  </a:cubicBezTo>
                  <a:cubicBezTo>
                    <a:pt x="0" y="17"/>
                    <a:pt x="0" y="17"/>
                    <a:pt x="0" y="17"/>
                  </a:cubicBezTo>
                  <a:cubicBezTo>
                    <a:pt x="0" y="8"/>
                    <a:pt x="8" y="0"/>
                    <a:pt x="17" y="0"/>
                  </a:cubicBezTo>
                  <a:close/>
                </a:path>
              </a:pathLst>
            </a:custGeom>
            <a:solidFill>
              <a:schemeClr val="accent5">
                <a:lumMod val="75000"/>
              </a:schemeClr>
            </a:solidFill>
            <a:ln>
              <a:noFill/>
            </a:ln>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nvGrpSpPr>
            <p:cNvPr id="320" name="Group 319"/>
            <p:cNvGrpSpPr/>
            <p:nvPr/>
          </p:nvGrpSpPr>
          <p:grpSpPr>
            <a:xfrm>
              <a:off x="7348678" y="4735640"/>
              <a:ext cx="376572" cy="534507"/>
              <a:chOff x="7405547" y="4764560"/>
              <a:chExt cx="302717" cy="429678"/>
            </a:xfrm>
          </p:grpSpPr>
          <p:sp>
            <p:nvSpPr>
              <p:cNvPr id="395" name="Freeform 418"/>
              <p:cNvSpPr>
                <a:spLocks/>
              </p:cNvSpPr>
              <p:nvPr/>
            </p:nvSpPr>
            <p:spPr bwMode="auto">
              <a:xfrm flipH="1">
                <a:off x="7405547" y="4764560"/>
                <a:ext cx="302717" cy="389208"/>
              </a:xfrm>
              <a:custGeom>
                <a:avLst/>
                <a:gdLst>
                  <a:gd name="T0" fmla="*/ 90 w 90"/>
                  <a:gd name="T1" fmla="*/ 55 h 116"/>
                  <a:gd name="T2" fmla="*/ 67 w 90"/>
                  <a:gd name="T3" fmla="*/ 17 h 116"/>
                  <a:gd name="T4" fmla="*/ 38 w 90"/>
                  <a:gd name="T5" fmla="*/ 0 h 116"/>
                  <a:gd name="T6" fmla="*/ 0 w 90"/>
                  <a:gd name="T7" fmla="*/ 47 h 116"/>
                  <a:gd name="T8" fmla="*/ 3 w 90"/>
                  <a:gd name="T9" fmla="*/ 111 h 116"/>
                  <a:gd name="T10" fmla="*/ 38 w 90"/>
                  <a:gd name="T11" fmla="*/ 116 h 116"/>
                  <a:gd name="T12" fmla="*/ 39 w 90"/>
                  <a:gd name="T13" fmla="*/ 116 h 116"/>
                  <a:gd name="T14" fmla="*/ 41 w 90"/>
                  <a:gd name="T15" fmla="*/ 116 h 116"/>
                  <a:gd name="T16" fmla="*/ 41 w 90"/>
                  <a:gd name="T17" fmla="*/ 116 h 116"/>
                  <a:gd name="T18" fmla="*/ 45 w 90"/>
                  <a:gd name="T19" fmla="*/ 116 h 116"/>
                  <a:gd name="T20" fmla="*/ 46 w 90"/>
                  <a:gd name="T21" fmla="*/ 116 h 116"/>
                  <a:gd name="T22" fmla="*/ 47 w 90"/>
                  <a:gd name="T23" fmla="*/ 116 h 116"/>
                  <a:gd name="T24" fmla="*/ 50 w 90"/>
                  <a:gd name="T25" fmla="*/ 116 h 116"/>
                  <a:gd name="T26" fmla="*/ 50 w 90"/>
                  <a:gd name="T27" fmla="*/ 116 h 116"/>
                  <a:gd name="T28" fmla="*/ 52 w 90"/>
                  <a:gd name="T29" fmla="*/ 116 h 116"/>
                  <a:gd name="T30" fmla="*/ 53 w 90"/>
                  <a:gd name="T31" fmla="*/ 116 h 116"/>
                  <a:gd name="T32" fmla="*/ 86 w 90"/>
                  <a:gd name="T33" fmla="*/ 111 h 116"/>
                  <a:gd name="T34" fmla="*/ 90 w 90"/>
                  <a:gd name="T35"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16">
                    <a:moveTo>
                      <a:pt x="90" y="55"/>
                    </a:moveTo>
                    <a:cubicBezTo>
                      <a:pt x="90" y="37"/>
                      <a:pt x="80" y="22"/>
                      <a:pt x="67" y="17"/>
                    </a:cubicBezTo>
                    <a:cubicBezTo>
                      <a:pt x="60" y="6"/>
                      <a:pt x="50" y="0"/>
                      <a:pt x="38" y="0"/>
                    </a:cubicBezTo>
                    <a:cubicBezTo>
                      <a:pt x="17" y="0"/>
                      <a:pt x="0" y="21"/>
                      <a:pt x="0" y="47"/>
                    </a:cubicBezTo>
                    <a:cubicBezTo>
                      <a:pt x="0" y="52"/>
                      <a:pt x="2" y="85"/>
                      <a:pt x="3" y="111"/>
                    </a:cubicBezTo>
                    <a:cubicBezTo>
                      <a:pt x="14" y="114"/>
                      <a:pt x="26" y="116"/>
                      <a:pt x="38" y="116"/>
                    </a:cubicBezTo>
                    <a:cubicBezTo>
                      <a:pt x="38" y="116"/>
                      <a:pt x="39" y="116"/>
                      <a:pt x="39" y="116"/>
                    </a:cubicBezTo>
                    <a:cubicBezTo>
                      <a:pt x="40" y="116"/>
                      <a:pt x="41" y="116"/>
                      <a:pt x="41" y="116"/>
                    </a:cubicBezTo>
                    <a:cubicBezTo>
                      <a:pt x="41" y="116"/>
                      <a:pt x="41" y="116"/>
                      <a:pt x="41" y="116"/>
                    </a:cubicBezTo>
                    <a:cubicBezTo>
                      <a:pt x="42" y="116"/>
                      <a:pt x="44" y="116"/>
                      <a:pt x="45" y="116"/>
                    </a:cubicBezTo>
                    <a:cubicBezTo>
                      <a:pt x="45" y="116"/>
                      <a:pt x="45" y="116"/>
                      <a:pt x="46" y="116"/>
                    </a:cubicBezTo>
                    <a:cubicBezTo>
                      <a:pt x="46" y="116"/>
                      <a:pt x="46" y="116"/>
                      <a:pt x="47" y="116"/>
                    </a:cubicBezTo>
                    <a:cubicBezTo>
                      <a:pt x="48" y="116"/>
                      <a:pt x="49" y="116"/>
                      <a:pt x="50" y="116"/>
                    </a:cubicBezTo>
                    <a:cubicBezTo>
                      <a:pt x="50" y="116"/>
                      <a:pt x="50" y="116"/>
                      <a:pt x="50" y="116"/>
                    </a:cubicBezTo>
                    <a:cubicBezTo>
                      <a:pt x="50" y="116"/>
                      <a:pt x="51" y="116"/>
                      <a:pt x="52" y="116"/>
                    </a:cubicBezTo>
                    <a:cubicBezTo>
                      <a:pt x="53" y="116"/>
                      <a:pt x="53" y="116"/>
                      <a:pt x="53" y="116"/>
                    </a:cubicBezTo>
                    <a:cubicBezTo>
                      <a:pt x="65" y="116"/>
                      <a:pt x="76" y="114"/>
                      <a:pt x="86" y="111"/>
                    </a:cubicBezTo>
                    <a:cubicBezTo>
                      <a:pt x="87" y="87"/>
                      <a:pt x="90" y="58"/>
                      <a:pt x="90" y="55"/>
                    </a:cubicBezTo>
                    <a:close/>
                  </a:path>
                </a:pathLst>
              </a:custGeom>
              <a:solidFill>
                <a:srgbClr val="CC9900"/>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06" name="Freeform 428"/>
              <p:cNvSpPr>
                <a:spLocks/>
              </p:cNvSpPr>
              <p:nvPr/>
            </p:nvSpPr>
            <p:spPr bwMode="auto">
              <a:xfrm flipH="1">
                <a:off x="7450366" y="4897191"/>
                <a:ext cx="0" cy="256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07" name="Freeform 429"/>
              <p:cNvSpPr>
                <a:spLocks/>
              </p:cNvSpPr>
              <p:nvPr/>
            </p:nvSpPr>
            <p:spPr bwMode="auto">
              <a:xfrm flipH="1">
                <a:off x="7450366" y="48920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08" name="Freeform 430"/>
              <p:cNvSpPr>
                <a:spLocks/>
              </p:cNvSpPr>
              <p:nvPr/>
            </p:nvSpPr>
            <p:spPr bwMode="auto">
              <a:xfrm flipH="1">
                <a:off x="7455487" y="488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09" name="Freeform 431"/>
              <p:cNvSpPr>
                <a:spLocks/>
              </p:cNvSpPr>
              <p:nvPr/>
            </p:nvSpPr>
            <p:spPr bwMode="auto">
              <a:xfrm flipH="1">
                <a:off x="7452927" y="48869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10" name="Freeform 432"/>
              <p:cNvSpPr>
                <a:spLocks/>
              </p:cNvSpPr>
              <p:nvPr/>
            </p:nvSpPr>
            <p:spPr bwMode="auto">
              <a:xfrm flipH="1">
                <a:off x="7668031" y="488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11" name="Freeform 433"/>
              <p:cNvSpPr>
                <a:spLocks/>
              </p:cNvSpPr>
              <p:nvPr/>
            </p:nvSpPr>
            <p:spPr bwMode="auto">
              <a:xfrm flipH="1">
                <a:off x="7450366" y="4899751"/>
                <a:ext cx="0" cy="512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12" name="Freeform 434"/>
              <p:cNvSpPr>
                <a:spLocks/>
              </p:cNvSpPr>
              <p:nvPr/>
            </p:nvSpPr>
            <p:spPr bwMode="auto">
              <a:xfrm flipH="1">
                <a:off x="7450366" y="4907434"/>
                <a:ext cx="0" cy="256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13" name="Freeform 435"/>
              <p:cNvSpPr>
                <a:spLocks/>
              </p:cNvSpPr>
              <p:nvPr/>
            </p:nvSpPr>
            <p:spPr bwMode="auto">
              <a:xfrm flipH="1">
                <a:off x="7455487" y="48792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14" name="Freeform 436"/>
              <p:cNvSpPr>
                <a:spLocks/>
              </p:cNvSpPr>
              <p:nvPr/>
            </p:nvSpPr>
            <p:spPr bwMode="auto">
              <a:xfrm flipH="1">
                <a:off x="7675712" y="4904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15" name="Freeform 437"/>
              <p:cNvSpPr>
                <a:spLocks/>
              </p:cNvSpPr>
              <p:nvPr/>
            </p:nvSpPr>
            <p:spPr bwMode="auto">
              <a:xfrm flipH="1">
                <a:off x="7670591" y="48920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76" name="Freeform 438"/>
              <p:cNvSpPr>
                <a:spLocks/>
              </p:cNvSpPr>
              <p:nvPr/>
            </p:nvSpPr>
            <p:spPr bwMode="auto">
              <a:xfrm flipH="1">
                <a:off x="7670591" y="48895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77" name="Freeform 439"/>
              <p:cNvSpPr>
                <a:spLocks/>
              </p:cNvSpPr>
              <p:nvPr/>
            </p:nvSpPr>
            <p:spPr bwMode="auto">
              <a:xfrm flipH="1">
                <a:off x="7675712" y="4899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78" name="Freeform 440"/>
              <p:cNvSpPr>
                <a:spLocks/>
              </p:cNvSpPr>
              <p:nvPr/>
            </p:nvSpPr>
            <p:spPr bwMode="auto">
              <a:xfrm flipH="1">
                <a:off x="7427318" y="4871583"/>
                <a:ext cx="268879" cy="322655"/>
              </a:xfrm>
              <a:custGeom>
                <a:avLst/>
                <a:gdLst>
                  <a:gd name="T0" fmla="*/ 71 w 75"/>
                  <a:gd name="T1" fmla="*/ 16 h 90"/>
                  <a:gd name="T2" fmla="*/ 69 w 75"/>
                  <a:gd name="T3" fmla="*/ 16 h 90"/>
                  <a:gd name="T4" fmla="*/ 69 w 75"/>
                  <a:gd name="T5" fmla="*/ 11 h 90"/>
                  <a:gd name="T6" fmla="*/ 69 w 75"/>
                  <a:gd name="T7" fmla="*/ 10 h 90"/>
                  <a:gd name="T8" fmla="*/ 69 w 75"/>
                  <a:gd name="T9" fmla="*/ 9 h 90"/>
                  <a:gd name="T10" fmla="*/ 69 w 75"/>
                  <a:gd name="T11" fmla="*/ 8 h 90"/>
                  <a:gd name="T12" fmla="*/ 69 w 75"/>
                  <a:gd name="T13" fmla="*/ 8 h 90"/>
                  <a:gd name="T14" fmla="*/ 69 w 75"/>
                  <a:gd name="T15" fmla="*/ 7 h 90"/>
                  <a:gd name="T16" fmla="*/ 69 w 75"/>
                  <a:gd name="T17" fmla="*/ 6 h 90"/>
                  <a:gd name="T18" fmla="*/ 69 w 75"/>
                  <a:gd name="T19" fmla="*/ 6 h 90"/>
                  <a:gd name="T20" fmla="*/ 68 w 75"/>
                  <a:gd name="T21" fmla="*/ 4 h 90"/>
                  <a:gd name="T22" fmla="*/ 68 w 75"/>
                  <a:gd name="T23" fmla="*/ 4 h 90"/>
                  <a:gd name="T24" fmla="*/ 67 w 75"/>
                  <a:gd name="T25" fmla="*/ 3 h 90"/>
                  <a:gd name="T26" fmla="*/ 67 w 75"/>
                  <a:gd name="T27" fmla="*/ 3 h 90"/>
                  <a:gd name="T28" fmla="*/ 67 w 75"/>
                  <a:gd name="T29" fmla="*/ 2 h 90"/>
                  <a:gd name="T30" fmla="*/ 67 w 75"/>
                  <a:gd name="T31" fmla="*/ 2 h 90"/>
                  <a:gd name="T32" fmla="*/ 61 w 75"/>
                  <a:gd name="T33" fmla="*/ 3 h 90"/>
                  <a:gd name="T34" fmla="*/ 50 w 75"/>
                  <a:gd name="T35" fmla="*/ 0 h 90"/>
                  <a:gd name="T36" fmla="*/ 31 w 75"/>
                  <a:gd name="T37" fmla="*/ 3 h 90"/>
                  <a:gd name="T38" fmla="*/ 11 w 75"/>
                  <a:gd name="T39" fmla="*/ 0 h 90"/>
                  <a:gd name="T40" fmla="*/ 8 w 75"/>
                  <a:gd name="T41" fmla="*/ 3 h 90"/>
                  <a:gd name="T42" fmla="*/ 8 w 75"/>
                  <a:gd name="T43" fmla="*/ 3 h 90"/>
                  <a:gd name="T44" fmla="*/ 7 w 75"/>
                  <a:gd name="T45" fmla="*/ 5 h 90"/>
                  <a:gd name="T46" fmla="*/ 7 w 75"/>
                  <a:gd name="T47" fmla="*/ 5 h 90"/>
                  <a:gd name="T48" fmla="*/ 7 w 75"/>
                  <a:gd name="T49" fmla="*/ 6 h 90"/>
                  <a:gd name="T50" fmla="*/ 7 w 75"/>
                  <a:gd name="T51" fmla="*/ 6 h 90"/>
                  <a:gd name="T52" fmla="*/ 6 w 75"/>
                  <a:gd name="T53" fmla="*/ 8 h 90"/>
                  <a:gd name="T54" fmla="*/ 6 w 75"/>
                  <a:gd name="T55" fmla="*/ 8 h 90"/>
                  <a:gd name="T56" fmla="*/ 6 w 75"/>
                  <a:gd name="T57" fmla="*/ 9 h 90"/>
                  <a:gd name="T58" fmla="*/ 6 w 75"/>
                  <a:gd name="T59" fmla="*/ 9 h 90"/>
                  <a:gd name="T60" fmla="*/ 6 w 75"/>
                  <a:gd name="T61" fmla="*/ 11 h 90"/>
                  <a:gd name="T62" fmla="*/ 6 w 75"/>
                  <a:gd name="T63" fmla="*/ 16 h 90"/>
                  <a:gd name="T64" fmla="*/ 5 w 75"/>
                  <a:gd name="T65" fmla="*/ 16 h 90"/>
                  <a:gd name="T66" fmla="*/ 0 w 75"/>
                  <a:gd name="T67" fmla="*/ 21 h 90"/>
                  <a:gd name="T68" fmla="*/ 0 w 75"/>
                  <a:gd name="T69" fmla="*/ 33 h 90"/>
                  <a:gd name="T70" fmla="*/ 6 w 75"/>
                  <a:gd name="T71" fmla="*/ 38 h 90"/>
                  <a:gd name="T72" fmla="*/ 11 w 75"/>
                  <a:gd name="T73" fmla="*/ 51 h 90"/>
                  <a:gd name="T74" fmla="*/ 22 w 75"/>
                  <a:gd name="T75" fmla="*/ 66 h 90"/>
                  <a:gd name="T76" fmla="*/ 24 w 75"/>
                  <a:gd name="T77" fmla="*/ 80 h 90"/>
                  <a:gd name="T78" fmla="*/ 38 w 75"/>
                  <a:gd name="T79" fmla="*/ 90 h 90"/>
                  <a:gd name="T80" fmla="*/ 52 w 75"/>
                  <a:gd name="T81" fmla="*/ 80 h 90"/>
                  <a:gd name="T82" fmla="*/ 54 w 75"/>
                  <a:gd name="T83" fmla="*/ 66 h 90"/>
                  <a:gd name="T84" fmla="*/ 64 w 75"/>
                  <a:gd name="T85" fmla="*/ 51 h 90"/>
                  <a:gd name="T86" fmla="*/ 69 w 75"/>
                  <a:gd name="T87" fmla="*/ 38 h 90"/>
                  <a:gd name="T88" fmla="*/ 75 w 75"/>
                  <a:gd name="T89" fmla="*/ 33 h 90"/>
                  <a:gd name="T90" fmla="*/ 75 w 75"/>
                  <a:gd name="T91" fmla="*/ 21 h 90"/>
                  <a:gd name="T92" fmla="*/ 71 w 75"/>
                  <a:gd name="T93" fmla="*/ 1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90">
                    <a:moveTo>
                      <a:pt x="71" y="16"/>
                    </a:moveTo>
                    <a:cubicBezTo>
                      <a:pt x="71" y="16"/>
                      <a:pt x="70" y="16"/>
                      <a:pt x="69" y="16"/>
                    </a:cubicBezTo>
                    <a:cubicBezTo>
                      <a:pt x="69" y="11"/>
                      <a:pt x="69" y="11"/>
                      <a:pt x="69" y="11"/>
                    </a:cubicBezTo>
                    <a:cubicBezTo>
                      <a:pt x="69" y="11"/>
                      <a:pt x="69" y="10"/>
                      <a:pt x="69" y="10"/>
                    </a:cubicBezTo>
                    <a:cubicBezTo>
                      <a:pt x="69" y="9"/>
                      <a:pt x="69" y="9"/>
                      <a:pt x="69" y="9"/>
                    </a:cubicBezTo>
                    <a:cubicBezTo>
                      <a:pt x="69" y="9"/>
                      <a:pt x="69" y="9"/>
                      <a:pt x="69" y="8"/>
                    </a:cubicBezTo>
                    <a:cubicBezTo>
                      <a:pt x="69" y="8"/>
                      <a:pt x="69" y="8"/>
                      <a:pt x="69" y="8"/>
                    </a:cubicBezTo>
                    <a:cubicBezTo>
                      <a:pt x="69" y="7"/>
                      <a:pt x="69" y="7"/>
                      <a:pt x="69" y="7"/>
                    </a:cubicBezTo>
                    <a:cubicBezTo>
                      <a:pt x="69" y="7"/>
                      <a:pt x="69" y="7"/>
                      <a:pt x="69" y="6"/>
                    </a:cubicBezTo>
                    <a:cubicBezTo>
                      <a:pt x="69" y="6"/>
                      <a:pt x="69" y="6"/>
                      <a:pt x="69" y="6"/>
                    </a:cubicBezTo>
                    <a:cubicBezTo>
                      <a:pt x="68" y="5"/>
                      <a:pt x="68" y="5"/>
                      <a:pt x="68" y="4"/>
                    </a:cubicBezTo>
                    <a:cubicBezTo>
                      <a:pt x="68" y="4"/>
                      <a:pt x="68" y="4"/>
                      <a:pt x="68" y="4"/>
                    </a:cubicBezTo>
                    <a:cubicBezTo>
                      <a:pt x="68" y="4"/>
                      <a:pt x="67" y="3"/>
                      <a:pt x="67" y="3"/>
                    </a:cubicBezTo>
                    <a:cubicBezTo>
                      <a:pt x="67" y="3"/>
                      <a:pt x="67" y="3"/>
                      <a:pt x="67" y="3"/>
                    </a:cubicBezTo>
                    <a:cubicBezTo>
                      <a:pt x="67" y="3"/>
                      <a:pt x="67" y="2"/>
                      <a:pt x="67" y="2"/>
                    </a:cubicBezTo>
                    <a:cubicBezTo>
                      <a:pt x="67" y="2"/>
                      <a:pt x="67" y="2"/>
                      <a:pt x="67" y="2"/>
                    </a:cubicBezTo>
                    <a:cubicBezTo>
                      <a:pt x="65" y="3"/>
                      <a:pt x="63" y="3"/>
                      <a:pt x="61" y="3"/>
                    </a:cubicBezTo>
                    <a:cubicBezTo>
                      <a:pt x="56" y="3"/>
                      <a:pt x="52" y="2"/>
                      <a:pt x="50" y="0"/>
                    </a:cubicBezTo>
                    <a:cubicBezTo>
                      <a:pt x="46" y="2"/>
                      <a:pt x="39" y="3"/>
                      <a:pt x="31" y="3"/>
                    </a:cubicBezTo>
                    <a:cubicBezTo>
                      <a:pt x="23" y="3"/>
                      <a:pt x="15" y="2"/>
                      <a:pt x="11" y="0"/>
                    </a:cubicBezTo>
                    <a:cubicBezTo>
                      <a:pt x="10" y="1"/>
                      <a:pt x="9" y="2"/>
                      <a:pt x="8" y="3"/>
                    </a:cubicBezTo>
                    <a:cubicBezTo>
                      <a:pt x="8" y="3"/>
                      <a:pt x="8" y="3"/>
                      <a:pt x="8" y="3"/>
                    </a:cubicBezTo>
                    <a:cubicBezTo>
                      <a:pt x="8" y="4"/>
                      <a:pt x="7" y="4"/>
                      <a:pt x="7" y="5"/>
                    </a:cubicBezTo>
                    <a:cubicBezTo>
                      <a:pt x="7" y="5"/>
                      <a:pt x="7" y="5"/>
                      <a:pt x="7" y="5"/>
                    </a:cubicBezTo>
                    <a:cubicBezTo>
                      <a:pt x="7" y="5"/>
                      <a:pt x="7" y="6"/>
                      <a:pt x="7" y="6"/>
                    </a:cubicBezTo>
                    <a:cubicBezTo>
                      <a:pt x="7" y="6"/>
                      <a:pt x="7" y="6"/>
                      <a:pt x="7" y="6"/>
                    </a:cubicBezTo>
                    <a:cubicBezTo>
                      <a:pt x="6" y="7"/>
                      <a:pt x="6" y="7"/>
                      <a:pt x="6" y="8"/>
                    </a:cubicBezTo>
                    <a:cubicBezTo>
                      <a:pt x="6" y="8"/>
                      <a:pt x="6" y="8"/>
                      <a:pt x="6" y="8"/>
                    </a:cubicBezTo>
                    <a:cubicBezTo>
                      <a:pt x="6" y="8"/>
                      <a:pt x="6" y="9"/>
                      <a:pt x="6" y="9"/>
                    </a:cubicBezTo>
                    <a:cubicBezTo>
                      <a:pt x="6" y="9"/>
                      <a:pt x="6" y="9"/>
                      <a:pt x="6" y="9"/>
                    </a:cubicBezTo>
                    <a:cubicBezTo>
                      <a:pt x="6" y="10"/>
                      <a:pt x="6" y="11"/>
                      <a:pt x="6" y="11"/>
                    </a:cubicBezTo>
                    <a:cubicBezTo>
                      <a:pt x="6" y="16"/>
                      <a:pt x="6" y="16"/>
                      <a:pt x="6" y="16"/>
                    </a:cubicBezTo>
                    <a:cubicBezTo>
                      <a:pt x="6" y="16"/>
                      <a:pt x="5" y="16"/>
                      <a:pt x="5" y="16"/>
                    </a:cubicBezTo>
                    <a:cubicBezTo>
                      <a:pt x="2" y="16"/>
                      <a:pt x="0" y="18"/>
                      <a:pt x="0" y="21"/>
                    </a:cubicBezTo>
                    <a:cubicBezTo>
                      <a:pt x="0" y="33"/>
                      <a:pt x="0" y="33"/>
                      <a:pt x="0" y="33"/>
                    </a:cubicBezTo>
                    <a:cubicBezTo>
                      <a:pt x="0" y="36"/>
                      <a:pt x="3" y="38"/>
                      <a:pt x="6" y="38"/>
                    </a:cubicBezTo>
                    <a:cubicBezTo>
                      <a:pt x="11" y="51"/>
                      <a:pt x="11" y="51"/>
                      <a:pt x="11" y="51"/>
                    </a:cubicBezTo>
                    <a:cubicBezTo>
                      <a:pt x="13" y="59"/>
                      <a:pt x="17" y="64"/>
                      <a:pt x="22" y="66"/>
                    </a:cubicBezTo>
                    <a:cubicBezTo>
                      <a:pt x="24" y="80"/>
                      <a:pt x="24" y="80"/>
                      <a:pt x="24" y="80"/>
                    </a:cubicBezTo>
                    <a:cubicBezTo>
                      <a:pt x="38" y="90"/>
                      <a:pt x="38" y="90"/>
                      <a:pt x="38" y="90"/>
                    </a:cubicBezTo>
                    <a:cubicBezTo>
                      <a:pt x="52" y="80"/>
                      <a:pt x="52" y="80"/>
                      <a:pt x="52" y="80"/>
                    </a:cubicBezTo>
                    <a:cubicBezTo>
                      <a:pt x="54" y="66"/>
                      <a:pt x="54" y="66"/>
                      <a:pt x="54" y="66"/>
                    </a:cubicBezTo>
                    <a:cubicBezTo>
                      <a:pt x="59" y="64"/>
                      <a:pt x="61" y="59"/>
                      <a:pt x="64" y="51"/>
                    </a:cubicBezTo>
                    <a:cubicBezTo>
                      <a:pt x="69" y="38"/>
                      <a:pt x="69" y="38"/>
                      <a:pt x="69" y="38"/>
                    </a:cubicBezTo>
                    <a:cubicBezTo>
                      <a:pt x="73" y="38"/>
                      <a:pt x="75" y="36"/>
                      <a:pt x="75" y="33"/>
                    </a:cubicBezTo>
                    <a:cubicBezTo>
                      <a:pt x="75" y="21"/>
                      <a:pt x="75" y="21"/>
                      <a:pt x="75" y="21"/>
                    </a:cubicBezTo>
                    <a:cubicBezTo>
                      <a:pt x="75" y="19"/>
                      <a:pt x="73" y="17"/>
                      <a:pt x="71" y="16"/>
                    </a:cubicBezTo>
                    <a:close/>
                  </a:path>
                </a:pathLst>
              </a:custGeom>
              <a:solidFill>
                <a:srgbClr val="E0BB8D"/>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sp>
          <p:nvSpPr>
            <p:cNvPr id="380" name="Rectangle 155"/>
            <p:cNvSpPr>
              <a:spLocks noChangeArrowheads="1"/>
            </p:cNvSpPr>
            <p:nvPr/>
          </p:nvSpPr>
          <p:spPr bwMode="auto">
            <a:xfrm>
              <a:off x="7368120" y="5217767"/>
              <a:ext cx="348635" cy="300075"/>
            </a:xfrm>
            <a:prstGeom prst="rect">
              <a:avLst/>
            </a:prstGeom>
            <a:solidFill>
              <a:srgbClr val="E2B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81" name="Freeform 163"/>
            <p:cNvSpPr>
              <a:spLocks/>
            </p:cNvSpPr>
            <p:nvPr/>
          </p:nvSpPr>
          <p:spPr bwMode="auto">
            <a:xfrm>
              <a:off x="7472940" y="5148924"/>
              <a:ext cx="143142" cy="236495"/>
            </a:xfrm>
            <a:custGeom>
              <a:avLst/>
              <a:gdLst>
                <a:gd name="T0" fmla="*/ 46 w 92"/>
                <a:gd name="T1" fmla="*/ 152 h 152"/>
                <a:gd name="T2" fmla="*/ 0 w 92"/>
                <a:gd name="T3" fmla="*/ 148 h 152"/>
                <a:gd name="T4" fmla="*/ 0 w 92"/>
                <a:gd name="T5" fmla="*/ 0 h 152"/>
                <a:gd name="T6" fmla="*/ 92 w 92"/>
                <a:gd name="T7" fmla="*/ 0 h 152"/>
                <a:gd name="T8" fmla="*/ 92 w 92"/>
                <a:gd name="T9" fmla="*/ 152 h 152"/>
                <a:gd name="T10" fmla="*/ 46 w 92"/>
                <a:gd name="T11" fmla="*/ 152 h 152"/>
              </a:gdLst>
              <a:ahLst/>
              <a:cxnLst>
                <a:cxn ang="0">
                  <a:pos x="T0" y="T1"/>
                </a:cxn>
                <a:cxn ang="0">
                  <a:pos x="T2" y="T3"/>
                </a:cxn>
                <a:cxn ang="0">
                  <a:pos x="T4" y="T5"/>
                </a:cxn>
                <a:cxn ang="0">
                  <a:pos x="T6" y="T7"/>
                </a:cxn>
                <a:cxn ang="0">
                  <a:pos x="T8" y="T9"/>
                </a:cxn>
                <a:cxn ang="0">
                  <a:pos x="T10" y="T11"/>
                </a:cxn>
              </a:cxnLst>
              <a:rect l="0" t="0" r="r" b="b"/>
              <a:pathLst>
                <a:path w="92" h="152">
                  <a:moveTo>
                    <a:pt x="46" y="152"/>
                  </a:moveTo>
                  <a:lnTo>
                    <a:pt x="0" y="148"/>
                  </a:lnTo>
                  <a:lnTo>
                    <a:pt x="0" y="0"/>
                  </a:lnTo>
                  <a:lnTo>
                    <a:pt x="92" y="0"/>
                  </a:lnTo>
                  <a:lnTo>
                    <a:pt x="92" y="152"/>
                  </a:lnTo>
                  <a:lnTo>
                    <a:pt x="46" y="152"/>
                  </a:ln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nvGrpSpPr>
            <p:cNvPr id="299" name="Group 298"/>
            <p:cNvGrpSpPr/>
            <p:nvPr/>
          </p:nvGrpSpPr>
          <p:grpSpPr>
            <a:xfrm>
              <a:off x="7160079" y="5174541"/>
              <a:ext cx="748634" cy="990878"/>
              <a:chOff x="7051597" y="5172550"/>
              <a:chExt cx="922338" cy="1220787"/>
            </a:xfrm>
          </p:grpSpPr>
          <p:sp>
            <p:nvSpPr>
              <p:cNvPr id="368" name="Rectangle 159"/>
              <p:cNvSpPr>
                <a:spLocks noChangeArrowheads="1"/>
              </p:cNvSpPr>
              <p:nvPr/>
            </p:nvSpPr>
            <p:spPr bwMode="auto">
              <a:xfrm>
                <a:off x="7765972" y="5531325"/>
                <a:ext cx="123825" cy="735013"/>
              </a:xfrm>
              <a:prstGeom prst="rect">
                <a:avLst/>
              </a:prstGeom>
              <a:solidFill>
                <a:srgbClr val="E2B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69" name="Freeform 160"/>
              <p:cNvSpPr>
                <a:spLocks/>
              </p:cNvSpPr>
              <p:nvPr/>
            </p:nvSpPr>
            <p:spPr bwMode="auto">
              <a:xfrm>
                <a:off x="7765972" y="6142512"/>
                <a:ext cx="127000" cy="250825"/>
              </a:xfrm>
              <a:custGeom>
                <a:avLst/>
                <a:gdLst>
                  <a:gd name="T0" fmla="*/ 0 w 59"/>
                  <a:gd name="T1" fmla="*/ 0 h 117"/>
                  <a:gd name="T2" fmla="*/ 0 w 59"/>
                  <a:gd name="T3" fmla="*/ 117 h 117"/>
                  <a:gd name="T4" fmla="*/ 59 w 59"/>
                  <a:gd name="T5" fmla="*/ 58 h 117"/>
                  <a:gd name="T6" fmla="*/ 0 w 59"/>
                  <a:gd name="T7" fmla="*/ 0 h 117"/>
                </a:gdLst>
                <a:ahLst/>
                <a:cxnLst>
                  <a:cxn ang="0">
                    <a:pos x="T0" y="T1"/>
                  </a:cxn>
                  <a:cxn ang="0">
                    <a:pos x="T2" y="T3"/>
                  </a:cxn>
                  <a:cxn ang="0">
                    <a:pos x="T4" y="T5"/>
                  </a:cxn>
                  <a:cxn ang="0">
                    <a:pos x="T6" y="T7"/>
                  </a:cxn>
                </a:cxnLst>
                <a:rect l="0" t="0" r="r" b="b"/>
                <a:pathLst>
                  <a:path w="59" h="117">
                    <a:moveTo>
                      <a:pt x="0" y="0"/>
                    </a:moveTo>
                    <a:cubicBezTo>
                      <a:pt x="0" y="117"/>
                      <a:pt x="0" y="117"/>
                      <a:pt x="0" y="117"/>
                    </a:cubicBezTo>
                    <a:cubicBezTo>
                      <a:pt x="32" y="117"/>
                      <a:pt x="59" y="91"/>
                      <a:pt x="59" y="58"/>
                    </a:cubicBezTo>
                    <a:cubicBezTo>
                      <a:pt x="59" y="26"/>
                      <a:pt x="32" y="0"/>
                      <a:pt x="0" y="0"/>
                    </a:cubicBez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70" name="Rectangle 161"/>
              <p:cNvSpPr>
                <a:spLocks noChangeArrowheads="1"/>
              </p:cNvSpPr>
              <p:nvPr/>
            </p:nvSpPr>
            <p:spPr bwMode="auto">
              <a:xfrm>
                <a:off x="7137322" y="5531325"/>
                <a:ext cx="122238" cy="735013"/>
              </a:xfrm>
              <a:prstGeom prst="rect">
                <a:avLst/>
              </a:prstGeom>
              <a:solidFill>
                <a:srgbClr val="E2B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71" name="Freeform 162"/>
              <p:cNvSpPr>
                <a:spLocks/>
              </p:cNvSpPr>
              <p:nvPr/>
            </p:nvSpPr>
            <p:spPr bwMode="auto">
              <a:xfrm>
                <a:off x="7134147" y="6142512"/>
                <a:ext cx="125413" cy="250825"/>
              </a:xfrm>
              <a:custGeom>
                <a:avLst/>
                <a:gdLst>
                  <a:gd name="T0" fmla="*/ 58 w 58"/>
                  <a:gd name="T1" fmla="*/ 0 h 117"/>
                  <a:gd name="T2" fmla="*/ 58 w 58"/>
                  <a:gd name="T3" fmla="*/ 117 h 117"/>
                  <a:gd name="T4" fmla="*/ 0 w 58"/>
                  <a:gd name="T5" fmla="*/ 58 h 117"/>
                  <a:gd name="T6" fmla="*/ 58 w 58"/>
                  <a:gd name="T7" fmla="*/ 0 h 117"/>
                </a:gdLst>
                <a:ahLst/>
                <a:cxnLst>
                  <a:cxn ang="0">
                    <a:pos x="T0" y="T1"/>
                  </a:cxn>
                  <a:cxn ang="0">
                    <a:pos x="T2" y="T3"/>
                  </a:cxn>
                  <a:cxn ang="0">
                    <a:pos x="T4" y="T5"/>
                  </a:cxn>
                  <a:cxn ang="0">
                    <a:pos x="T6" y="T7"/>
                  </a:cxn>
                </a:cxnLst>
                <a:rect l="0" t="0" r="r" b="b"/>
                <a:pathLst>
                  <a:path w="58" h="117">
                    <a:moveTo>
                      <a:pt x="58" y="0"/>
                    </a:moveTo>
                    <a:cubicBezTo>
                      <a:pt x="58" y="117"/>
                      <a:pt x="58" y="117"/>
                      <a:pt x="58" y="117"/>
                    </a:cubicBezTo>
                    <a:cubicBezTo>
                      <a:pt x="26" y="117"/>
                      <a:pt x="0" y="91"/>
                      <a:pt x="0" y="58"/>
                    </a:cubicBezTo>
                    <a:cubicBezTo>
                      <a:pt x="0" y="26"/>
                      <a:pt x="26" y="0"/>
                      <a:pt x="58" y="0"/>
                    </a:cubicBez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72" name="Freeform 168"/>
              <p:cNvSpPr>
                <a:spLocks/>
              </p:cNvSpPr>
              <p:nvPr/>
            </p:nvSpPr>
            <p:spPr bwMode="auto">
              <a:xfrm>
                <a:off x="7110334" y="5221762"/>
                <a:ext cx="803275" cy="987425"/>
              </a:xfrm>
              <a:custGeom>
                <a:avLst/>
                <a:gdLst>
                  <a:gd name="T0" fmla="*/ 295 w 374"/>
                  <a:gd name="T1" fmla="*/ 0 h 462"/>
                  <a:gd name="T2" fmla="*/ 250 w 374"/>
                  <a:gd name="T3" fmla="*/ 0 h 462"/>
                  <a:gd name="T4" fmla="*/ 188 w 374"/>
                  <a:gd name="T5" fmla="*/ 140 h 462"/>
                  <a:gd name="T6" fmla="*/ 126 w 374"/>
                  <a:gd name="T7" fmla="*/ 0 h 462"/>
                  <a:gd name="T8" fmla="*/ 79 w 374"/>
                  <a:gd name="T9" fmla="*/ 0 h 462"/>
                  <a:gd name="T10" fmla="*/ 0 w 374"/>
                  <a:gd name="T11" fmla="*/ 79 h 462"/>
                  <a:gd name="T12" fmla="*/ 0 w 374"/>
                  <a:gd name="T13" fmla="*/ 295 h 462"/>
                  <a:gd name="T14" fmla="*/ 69 w 374"/>
                  <a:gd name="T15" fmla="*/ 295 h 462"/>
                  <a:gd name="T16" fmla="*/ 69 w 374"/>
                  <a:gd name="T17" fmla="*/ 146 h 462"/>
                  <a:gd name="T18" fmla="*/ 79 w 374"/>
                  <a:gd name="T19" fmla="*/ 146 h 462"/>
                  <a:gd name="T20" fmla="*/ 80 w 374"/>
                  <a:gd name="T21" fmla="*/ 462 h 462"/>
                  <a:gd name="T22" fmla="*/ 294 w 374"/>
                  <a:gd name="T23" fmla="*/ 462 h 462"/>
                  <a:gd name="T24" fmla="*/ 295 w 374"/>
                  <a:gd name="T25" fmla="*/ 146 h 462"/>
                  <a:gd name="T26" fmla="*/ 305 w 374"/>
                  <a:gd name="T27" fmla="*/ 146 h 462"/>
                  <a:gd name="T28" fmla="*/ 305 w 374"/>
                  <a:gd name="T29" fmla="*/ 288 h 462"/>
                  <a:gd name="T30" fmla="*/ 374 w 374"/>
                  <a:gd name="T31" fmla="*/ 288 h 462"/>
                  <a:gd name="T32" fmla="*/ 374 w 374"/>
                  <a:gd name="T33" fmla="*/ 79 h 462"/>
                  <a:gd name="T34" fmla="*/ 295 w 374"/>
                  <a:gd name="T35"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4" h="462">
                    <a:moveTo>
                      <a:pt x="295" y="0"/>
                    </a:moveTo>
                    <a:cubicBezTo>
                      <a:pt x="250" y="0"/>
                      <a:pt x="250" y="0"/>
                      <a:pt x="250" y="0"/>
                    </a:cubicBezTo>
                    <a:cubicBezTo>
                      <a:pt x="188" y="140"/>
                      <a:pt x="188" y="140"/>
                      <a:pt x="188" y="140"/>
                    </a:cubicBezTo>
                    <a:cubicBezTo>
                      <a:pt x="188" y="140"/>
                      <a:pt x="142" y="40"/>
                      <a:pt x="126" y="0"/>
                    </a:cubicBezTo>
                    <a:cubicBezTo>
                      <a:pt x="79" y="0"/>
                      <a:pt x="79" y="0"/>
                      <a:pt x="79" y="0"/>
                    </a:cubicBezTo>
                    <a:cubicBezTo>
                      <a:pt x="36" y="0"/>
                      <a:pt x="0" y="36"/>
                      <a:pt x="0" y="79"/>
                    </a:cubicBezTo>
                    <a:cubicBezTo>
                      <a:pt x="0" y="295"/>
                      <a:pt x="0" y="295"/>
                      <a:pt x="0" y="295"/>
                    </a:cubicBezTo>
                    <a:cubicBezTo>
                      <a:pt x="69" y="295"/>
                      <a:pt x="69" y="295"/>
                      <a:pt x="69" y="295"/>
                    </a:cubicBezTo>
                    <a:cubicBezTo>
                      <a:pt x="69" y="146"/>
                      <a:pt x="69" y="146"/>
                      <a:pt x="69" y="146"/>
                    </a:cubicBezTo>
                    <a:cubicBezTo>
                      <a:pt x="79" y="146"/>
                      <a:pt x="79" y="146"/>
                      <a:pt x="79" y="146"/>
                    </a:cubicBezTo>
                    <a:cubicBezTo>
                      <a:pt x="80" y="462"/>
                      <a:pt x="80" y="462"/>
                      <a:pt x="80" y="462"/>
                    </a:cubicBezTo>
                    <a:cubicBezTo>
                      <a:pt x="294" y="462"/>
                      <a:pt x="294" y="462"/>
                      <a:pt x="294" y="462"/>
                    </a:cubicBezTo>
                    <a:cubicBezTo>
                      <a:pt x="295" y="146"/>
                      <a:pt x="295" y="146"/>
                      <a:pt x="295" y="146"/>
                    </a:cubicBezTo>
                    <a:cubicBezTo>
                      <a:pt x="305" y="146"/>
                      <a:pt x="305" y="146"/>
                      <a:pt x="305" y="146"/>
                    </a:cubicBezTo>
                    <a:cubicBezTo>
                      <a:pt x="305" y="288"/>
                      <a:pt x="305" y="288"/>
                      <a:pt x="305" y="288"/>
                    </a:cubicBezTo>
                    <a:cubicBezTo>
                      <a:pt x="374" y="288"/>
                      <a:pt x="374" y="288"/>
                      <a:pt x="374" y="288"/>
                    </a:cubicBezTo>
                    <a:cubicBezTo>
                      <a:pt x="374" y="79"/>
                      <a:pt x="374" y="79"/>
                      <a:pt x="374" y="79"/>
                    </a:cubicBezTo>
                    <a:cubicBezTo>
                      <a:pt x="374" y="36"/>
                      <a:pt x="338" y="0"/>
                      <a:pt x="295"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dirty="0">
                  <a:solidFill>
                    <a:srgbClr val="404040"/>
                  </a:solidFill>
                </a:endParaRPr>
              </a:p>
            </p:txBody>
          </p:sp>
          <p:sp>
            <p:nvSpPr>
              <p:cNvPr id="373" name="Freeform 175"/>
              <p:cNvSpPr>
                <a:spLocks/>
              </p:cNvSpPr>
              <p:nvPr/>
            </p:nvSpPr>
            <p:spPr bwMode="auto">
              <a:xfrm>
                <a:off x="7248447" y="5172550"/>
                <a:ext cx="266700" cy="349250"/>
              </a:xfrm>
              <a:custGeom>
                <a:avLst/>
                <a:gdLst>
                  <a:gd name="T0" fmla="*/ 95 w 168"/>
                  <a:gd name="T1" fmla="*/ 81 h 220"/>
                  <a:gd name="T2" fmla="*/ 64 w 168"/>
                  <a:gd name="T3" fmla="*/ 103 h 220"/>
                  <a:gd name="T4" fmla="*/ 168 w 168"/>
                  <a:gd name="T5" fmla="*/ 220 h 220"/>
                  <a:gd name="T6" fmla="*/ 81 w 168"/>
                  <a:gd name="T7" fmla="*/ 0 h 220"/>
                  <a:gd name="T8" fmla="*/ 0 w 168"/>
                  <a:gd name="T9" fmla="*/ 31 h 220"/>
                  <a:gd name="T10" fmla="*/ 43 w 168"/>
                  <a:gd name="T11" fmla="*/ 81 h 220"/>
                  <a:gd name="T12" fmla="*/ 95 w 168"/>
                  <a:gd name="T13" fmla="*/ 81 h 220"/>
                </a:gdLst>
                <a:ahLst/>
                <a:cxnLst>
                  <a:cxn ang="0">
                    <a:pos x="T0" y="T1"/>
                  </a:cxn>
                  <a:cxn ang="0">
                    <a:pos x="T2" y="T3"/>
                  </a:cxn>
                  <a:cxn ang="0">
                    <a:pos x="T4" y="T5"/>
                  </a:cxn>
                  <a:cxn ang="0">
                    <a:pos x="T6" y="T7"/>
                  </a:cxn>
                  <a:cxn ang="0">
                    <a:pos x="T8" y="T9"/>
                  </a:cxn>
                  <a:cxn ang="0">
                    <a:pos x="T10" y="T11"/>
                  </a:cxn>
                  <a:cxn ang="0">
                    <a:pos x="T12" y="T13"/>
                  </a:cxn>
                </a:cxnLst>
                <a:rect l="0" t="0" r="r" b="b"/>
                <a:pathLst>
                  <a:path w="168" h="220">
                    <a:moveTo>
                      <a:pt x="95" y="81"/>
                    </a:moveTo>
                    <a:lnTo>
                      <a:pt x="64" y="103"/>
                    </a:lnTo>
                    <a:lnTo>
                      <a:pt x="168" y="220"/>
                    </a:lnTo>
                    <a:lnTo>
                      <a:pt x="81" y="0"/>
                    </a:lnTo>
                    <a:lnTo>
                      <a:pt x="0" y="31"/>
                    </a:lnTo>
                    <a:lnTo>
                      <a:pt x="43" y="81"/>
                    </a:lnTo>
                    <a:lnTo>
                      <a:pt x="9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74" name="Freeform 176"/>
              <p:cNvSpPr>
                <a:spLocks/>
              </p:cNvSpPr>
              <p:nvPr/>
            </p:nvSpPr>
            <p:spPr bwMode="auto">
              <a:xfrm>
                <a:off x="7515147" y="5172550"/>
                <a:ext cx="268288" cy="349250"/>
              </a:xfrm>
              <a:custGeom>
                <a:avLst/>
                <a:gdLst>
                  <a:gd name="T0" fmla="*/ 74 w 169"/>
                  <a:gd name="T1" fmla="*/ 81 h 220"/>
                  <a:gd name="T2" fmla="*/ 105 w 169"/>
                  <a:gd name="T3" fmla="*/ 103 h 220"/>
                  <a:gd name="T4" fmla="*/ 0 w 169"/>
                  <a:gd name="T5" fmla="*/ 220 h 220"/>
                  <a:gd name="T6" fmla="*/ 89 w 169"/>
                  <a:gd name="T7" fmla="*/ 0 h 220"/>
                  <a:gd name="T8" fmla="*/ 169 w 169"/>
                  <a:gd name="T9" fmla="*/ 31 h 220"/>
                  <a:gd name="T10" fmla="*/ 124 w 169"/>
                  <a:gd name="T11" fmla="*/ 81 h 220"/>
                  <a:gd name="T12" fmla="*/ 74 w 169"/>
                  <a:gd name="T13" fmla="*/ 81 h 220"/>
                </a:gdLst>
                <a:ahLst/>
                <a:cxnLst>
                  <a:cxn ang="0">
                    <a:pos x="T0" y="T1"/>
                  </a:cxn>
                  <a:cxn ang="0">
                    <a:pos x="T2" y="T3"/>
                  </a:cxn>
                  <a:cxn ang="0">
                    <a:pos x="T4" y="T5"/>
                  </a:cxn>
                  <a:cxn ang="0">
                    <a:pos x="T6" y="T7"/>
                  </a:cxn>
                  <a:cxn ang="0">
                    <a:pos x="T8" y="T9"/>
                  </a:cxn>
                  <a:cxn ang="0">
                    <a:pos x="T10" y="T11"/>
                  </a:cxn>
                  <a:cxn ang="0">
                    <a:pos x="T12" y="T13"/>
                  </a:cxn>
                </a:cxnLst>
                <a:rect l="0" t="0" r="r" b="b"/>
                <a:pathLst>
                  <a:path w="169" h="220">
                    <a:moveTo>
                      <a:pt x="74" y="81"/>
                    </a:moveTo>
                    <a:lnTo>
                      <a:pt x="105" y="103"/>
                    </a:lnTo>
                    <a:lnTo>
                      <a:pt x="0" y="220"/>
                    </a:lnTo>
                    <a:lnTo>
                      <a:pt x="89" y="0"/>
                    </a:lnTo>
                    <a:lnTo>
                      <a:pt x="169" y="31"/>
                    </a:lnTo>
                    <a:lnTo>
                      <a:pt x="124" y="81"/>
                    </a:lnTo>
                    <a:lnTo>
                      <a:pt x="7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75" name="Freeform 179"/>
              <p:cNvSpPr>
                <a:spLocks/>
              </p:cNvSpPr>
              <p:nvPr/>
            </p:nvSpPr>
            <p:spPr bwMode="auto">
              <a:xfrm>
                <a:off x="7051597" y="5777387"/>
                <a:ext cx="207963" cy="106363"/>
              </a:xfrm>
              <a:custGeom>
                <a:avLst/>
                <a:gdLst>
                  <a:gd name="T0" fmla="*/ 0 w 131"/>
                  <a:gd name="T1" fmla="*/ 67 h 67"/>
                  <a:gd name="T2" fmla="*/ 131 w 131"/>
                  <a:gd name="T3" fmla="*/ 67 h 67"/>
                  <a:gd name="T4" fmla="*/ 131 w 131"/>
                  <a:gd name="T5" fmla="*/ 0 h 67"/>
                  <a:gd name="T6" fmla="*/ 62 w 131"/>
                  <a:gd name="T7" fmla="*/ 0 h 67"/>
                  <a:gd name="T8" fmla="*/ 37 w 131"/>
                  <a:gd name="T9" fmla="*/ 28 h 67"/>
                  <a:gd name="T10" fmla="*/ 37 w 131"/>
                  <a:gd name="T11" fmla="*/ 0 h 67"/>
                  <a:gd name="T12" fmla="*/ 0 w 131"/>
                  <a:gd name="T13" fmla="*/ 0 h 67"/>
                  <a:gd name="T14" fmla="*/ 0 w 13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67">
                    <a:moveTo>
                      <a:pt x="0" y="67"/>
                    </a:moveTo>
                    <a:lnTo>
                      <a:pt x="131" y="67"/>
                    </a:lnTo>
                    <a:lnTo>
                      <a:pt x="131" y="0"/>
                    </a:lnTo>
                    <a:lnTo>
                      <a:pt x="62" y="0"/>
                    </a:lnTo>
                    <a:lnTo>
                      <a:pt x="37" y="28"/>
                    </a:lnTo>
                    <a:lnTo>
                      <a:pt x="37" y="0"/>
                    </a:lnTo>
                    <a:lnTo>
                      <a:pt x="0" y="0"/>
                    </a:lnTo>
                    <a:lnTo>
                      <a:pt x="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p:txBody>
          </p:sp>
          <p:sp>
            <p:nvSpPr>
              <p:cNvPr id="376" name="Freeform 180"/>
              <p:cNvSpPr>
                <a:spLocks/>
              </p:cNvSpPr>
              <p:nvPr/>
            </p:nvSpPr>
            <p:spPr bwMode="auto">
              <a:xfrm>
                <a:off x="7765972" y="5777387"/>
                <a:ext cx="207963" cy="106363"/>
              </a:xfrm>
              <a:custGeom>
                <a:avLst/>
                <a:gdLst>
                  <a:gd name="T0" fmla="*/ 131 w 131"/>
                  <a:gd name="T1" fmla="*/ 67 h 67"/>
                  <a:gd name="T2" fmla="*/ 0 w 131"/>
                  <a:gd name="T3" fmla="*/ 67 h 67"/>
                  <a:gd name="T4" fmla="*/ 0 w 131"/>
                  <a:gd name="T5" fmla="*/ 0 h 67"/>
                  <a:gd name="T6" fmla="*/ 69 w 131"/>
                  <a:gd name="T7" fmla="*/ 0 h 67"/>
                  <a:gd name="T8" fmla="*/ 93 w 131"/>
                  <a:gd name="T9" fmla="*/ 28 h 67"/>
                  <a:gd name="T10" fmla="*/ 93 w 131"/>
                  <a:gd name="T11" fmla="*/ 0 h 67"/>
                  <a:gd name="T12" fmla="*/ 131 w 131"/>
                  <a:gd name="T13" fmla="*/ 0 h 67"/>
                  <a:gd name="T14" fmla="*/ 131 w 13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67">
                    <a:moveTo>
                      <a:pt x="131" y="67"/>
                    </a:moveTo>
                    <a:lnTo>
                      <a:pt x="0" y="67"/>
                    </a:lnTo>
                    <a:lnTo>
                      <a:pt x="0" y="0"/>
                    </a:lnTo>
                    <a:lnTo>
                      <a:pt x="69" y="0"/>
                    </a:lnTo>
                    <a:lnTo>
                      <a:pt x="93" y="28"/>
                    </a:lnTo>
                    <a:lnTo>
                      <a:pt x="93" y="0"/>
                    </a:lnTo>
                    <a:lnTo>
                      <a:pt x="131" y="0"/>
                    </a:lnTo>
                    <a:lnTo>
                      <a:pt x="131"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grpSp>
      <p:grpSp>
        <p:nvGrpSpPr>
          <p:cNvPr id="11" name="Group 10"/>
          <p:cNvGrpSpPr/>
          <p:nvPr/>
        </p:nvGrpSpPr>
        <p:grpSpPr>
          <a:xfrm>
            <a:off x="11036782" y="4857535"/>
            <a:ext cx="808802" cy="2126560"/>
            <a:chOff x="10818904" y="4762722"/>
            <a:chExt cx="793015" cy="2085052"/>
          </a:xfrm>
        </p:grpSpPr>
        <p:grpSp>
          <p:nvGrpSpPr>
            <p:cNvPr id="366" name="Group 365"/>
            <p:cNvGrpSpPr/>
            <p:nvPr/>
          </p:nvGrpSpPr>
          <p:grpSpPr>
            <a:xfrm>
              <a:off x="10818904" y="4762722"/>
              <a:ext cx="793015" cy="2061715"/>
              <a:chOff x="4725988" y="7138463"/>
              <a:chExt cx="893762" cy="2323642"/>
            </a:xfrm>
          </p:grpSpPr>
          <p:sp>
            <p:nvSpPr>
              <p:cNvPr id="325" name="Rectangle 196"/>
              <p:cNvSpPr>
                <a:spLocks noChangeArrowheads="1"/>
              </p:cNvSpPr>
              <p:nvPr/>
            </p:nvSpPr>
            <p:spPr bwMode="auto">
              <a:xfrm>
                <a:off x="4905375" y="7639050"/>
                <a:ext cx="412750" cy="179388"/>
              </a:xfrm>
              <a:prstGeom prst="rect">
                <a:avLst/>
              </a:prstGeom>
              <a:solidFill>
                <a:srgbClr val="E1BC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27" name="Rectangle 197"/>
              <p:cNvSpPr>
                <a:spLocks noChangeArrowheads="1"/>
              </p:cNvSpPr>
              <p:nvPr/>
            </p:nvSpPr>
            <p:spPr bwMode="auto">
              <a:xfrm>
                <a:off x="4889500" y="8440738"/>
                <a:ext cx="447675" cy="1460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28" name="Rectangle 198"/>
              <p:cNvSpPr>
                <a:spLocks noChangeArrowheads="1"/>
              </p:cNvSpPr>
              <p:nvPr/>
            </p:nvSpPr>
            <p:spPr bwMode="auto">
              <a:xfrm>
                <a:off x="4889501" y="8440738"/>
                <a:ext cx="193676" cy="1021364"/>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30" name="Rectangle 200"/>
              <p:cNvSpPr>
                <a:spLocks noChangeArrowheads="1"/>
              </p:cNvSpPr>
              <p:nvPr/>
            </p:nvSpPr>
            <p:spPr bwMode="auto">
              <a:xfrm>
                <a:off x="5145087" y="8440740"/>
                <a:ext cx="190500" cy="102136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33" name="Freeform 203"/>
              <p:cNvSpPr>
                <a:spLocks/>
              </p:cNvSpPr>
              <p:nvPr/>
            </p:nvSpPr>
            <p:spPr bwMode="auto">
              <a:xfrm>
                <a:off x="4738688" y="8411369"/>
                <a:ext cx="122237" cy="242888"/>
              </a:xfrm>
              <a:custGeom>
                <a:avLst/>
                <a:gdLst>
                  <a:gd name="T0" fmla="*/ 50 w 50"/>
                  <a:gd name="T1" fmla="*/ 0 h 100"/>
                  <a:gd name="T2" fmla="*/ 50 w 50"/>
                  <a:gd name="T3" fmla="*/ 100 h 100"/>
                  <a:gd name="T4" fmla="*/ 0 w 50"/>
                  <a:gd name="T5" fmla="*/ 50 h 100"/>
                  <a:gd name="T6" fmla="*/ 50 w 50"/>
                  <a:gd name="T7" fmla="*/ 0 h 100"/>
                </a:gdLst>
                <a:ahLst/>
                <a:cxnLst>
                  <a:cxn ang="0">
                    <a:pos x="T0" y="T1"/>
                  </a:cxn>
                  <a:cxn ang="0">
                    <a:pos x="T2" y="T3"/>
                  </a:cxn>
                  <a:cxn ang="0">
                    <a:pos x="T4" y="T5"/>
                  </a:cxn>
                  <a:cxn ang="0">
                    <a:pos x="T6" y="T7"/>
                  </a:cxn>
                </a:cxnLst>
                <a:rect l="0" t="0" r="r" b="b"/>
                <a:pathLst>
                  <a:path w="50" h="100">
                    <a:moveTo>
                      <a:pt x="50" y="0"/>
                    </a:moveTo>
                    <a:cubicBezTo>
                      <a:pt x="50" y="100"/>
                      <a:pt x="50" y="100"/>
                      <a:pt x="50" y="100"/>
                    </a:cubicBezTo>
                    <a:cubicBezTo>
                      <a:pt x="22" y="100"/>
                      <a:pt x="0" y="78"/>
                      <a:pt x="0" y="50"/>
                    </a:cubicBezTo>
                    <a:cubicBezTo>
                      <a:pt x="0" y="23"/>
                      <a:pt x="22" y="0"/>
                      <a:pt x="50" y="0"/>
                    </a:cubicBezTo>
                    <a:close/>
                  </a:path>
                </a:pathLst>
              </a:custGeom>
              <a:solidFill>
                <a:srgbClr val="E1BC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34" name="Freeform 204"/>
              <p:cNvSpPr>
                <a:spLocks/>
              </p:cNvSpPr>
              <p:nvPr/>
            </p:nvSpPr>
            <p:spPr bwMode="auto">
              <a:xfrm>
                <a:off x="5041900" y="7473950"/>
                <a:ext cx="142875" cy="234950"/>
              </a:xfrm>
              <a:custGeom>
                <a:avLst/>
                <a:gdLst>
                  <a:gd name="T0" fmla="*/ 46 w 90"/>
                  <a:gd name="T1" fmla="*/ 148 h 148"/>
                  <a:gd name="T2" fmla="*/ 0 w 90"/>
                  <a:gd name="T3" fmla="*/ 104 h 148"/>
                  <a:gd name="T4" fmla="*/ 0 w 90"/>
                  <a:gd name="T5" fmla="*/ 0 h 148"/>
                  <a:gd name="T6" fmla="*/ 90 w 90"/>
                  <a:gd name="T7" fmla="*/ 0 h 148"/>
                  <a:gd name="T8" fmla="*/ 90 w 90"/>
                  <a:gd name="T9" fmla="*/ 104 h 148"/>
                  <a:gd name="T10" fmla="*/ 46 w 90"/>
                  <a:gd name="T11" fmla="*/ 148 h 148"/>
                </a:gdLst>
                <a:ahLst/>
                <a:cxnLst>
                  <a:cxn ang="0">
                    <a:pos x="T0" y="T1"/>
                  </a:cxn>
                  <a:cxn ang="0">
                    <a:pos x="T2" y="T3"/>
                  </a:cxn>
                  <a:cxn ang="0">
                    <a:pos x="T4" y="T5"/>
                  </a:cxn>
                  <a:cxn ang="0">
                    <a:pos x="T6" y="T7"/>
                  </a:cxn>
                  <a:cxn ang="0">
                    <a:pos x="T8" y="T9"/>
                  </a:cxn>
                  <a:cxn ang="0">
                    <a:pos x="T10" y="T11"/>
                  </a:cxn>
                </a:cxnLst>
                <a:rect l="0" t="0" r="r" b="b"/>
                <a:pathLst>
                  <a:path w="90" h="148">
                    <a:moveTo>
                      <a:pt x="46" y="148"/>
                    </a:moveTo>
                    <a:lnTo>
                      <a:pt x="0" y="104"/>
                    </a:lnTo>
                    <a:lnTo>
                      <a:pt x="0" y="0"/>
                    </a:lnTo>
                    <a:lnTo>
                      <a:pt x="90" y="0"/>
                    </a:lnTo>
                    <a:lnTo>
                      <a:pt x="90" y="104"/>
                    </a:lnTo>
                    <a:lnTo>
                      <a:pt x="46" y="148"/>
                    </a:lnTo>
                    <a:close/>
                  </a:path>
                </a:pathLst>
              </a:custGeom>
              <a:solidFill>
                <a:srgbClr val="E1BC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40" name="Freeform 210"/>
              <p:cNvSpPr>
                <a:spLocks/>
              </p:cNvSpPr>
              <p:nvPr/>
            </p:nvSpPr>
            <p:spPr bwMode="auto">
              <a:xfrm>
                <a:off x="4725988" y="7639050"/>
                <a:ext cx="776287" cy="893763"/>
              </a:xfrm>
              <a:custGeom>
                <a:avLst/>
                <a:gdLst>
                  <a:gd name="T0" fmla="*/ 252 w 320"/>
                  <a:gd name="T1" fmla="*/ 331 h 369"/>
                  <a:gd name="T2" fmla="*/ 252 w 320"/>
                  <a:gd name="T3" fmla="*/ 124 h 369"/>
                  <a:gd name="T4" fmla="*/ 261 w 320"/>
                  <a:gd name="T5" fmla="*/ 124 h 369"/>
                  <a:gd name="T6" fmla="*/ 320 w 320"/>
                  <a:gd name="T7" fmla="*/ 124 h 369"/>
                  <a:gd name="T8" fmla="*/ 320 w 320"/>
                  <a:gd name="T9" fmla="*/ 67 h 369"/>
                  <a:gd name="T10" fmla="*/ 252 w 320"/>
                  <a:gd name="T11" fmla="*/ 0 h 369"/>
                  <a:gd name="T12" fmla="*/ 245 w 320"/>
                  <a:gd name="T13" fmla="*/ 0 h 369"/>
                  <a:gd name="T14" fmla="*/ 160 w 320"/>
                  <a:gd name="T15" fmla="*/ 58 h 369"/>
                  <a:gd name="T16" fmla="*/ 74 w 320"/>
                  <a:gd name="T17" fmla="*/ 0 h 369"/>
                  <a:gd name="T18" fmla="*/ 67 w 320"/>
                  <a:gd name="T19" fmla="*/ 0 h 369"/>
                  <a:gd name="T20" fmla="*/ 0 w 320"/>
                  <a:gd name="T21" fmla="*/ 67 h 369"/>
                  <a:gd name="T22" fmla="*/ 0 w 320"/>
                  <a:gd name="T23" fmla="*/ 124 h 369"/>
                  <a:gd name="T24" fmla="*/ 0 w 320"/>
                  <a:gd name="T25" fmla="*/ 369 h 369"/>
                  <a:gd name="T26" fmla="*/ 59 w 320"/>
                  <a:gd name="T27" fmla="*/ 369 h 369"/>
                  <a:gd name="T28" fmla="*/ 59 w 320"/>
                  <a:gd name="T29" fmla="*/ 124 h 369"/>
                  <a:gd name="T30" fmla="*/ 67 w 320"/>
                  <a:gd name="T31" fmla="*/ 124 h 369"/>
                  <a:gd name="T32" fmla="*/ 67 w 320"/>
                  <a:gd name="T33" fmla="*/ 331 h 369"/>
                  <a:gd name="T34" fmla="*/ 252 w 320"/>
                  <a:gd name="T35" fmla="*/ 33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0" h="369">
                    <a:moveTo>
                      <a:pt x="252" y="331"/>
                    </a:moveTo>
                    <a:cubicBezTo>
                      <a:pt x="252" y="124"/>
                      <a:pt x="252" y="124"/>
                      <a:pt x="252" y="124"/>
                    </a:cubicBezTo>
                    <a:cubicBezTo>
                      <a:pt x="261" y="124"/>
                      <a:pt x="261" y="124"/>
                      <a:pt x="261" y="124"/>
                    </a:cubicBezTo>
                    <a:cubicBezTo>
                      <a:pt x="320" y="124"/>
                      <a:pt x="320" y="124"/>
                      <a:pt x="320" y="124"/>
                    </a:cubicBezTo>
                    <a:cubicBezTo>
                      <a:pt x="320" y="67"/>
                      <a:pt x="320" y="67"/>
                      <a:pt x="320" y="67"/>
                    </a:cubicBezTo>
                    <a:cubicBezTo>
                      <a:pt x="320" y="30"/>
                      <a:pt x="289" y="0"/>
                      <a:pt x="252" y="0"/>
                    </a:cubicBezTo>
                    <a:cubicBezTo>
                      <a:pt x="245" y="0"/>
                      <a:pt x="245" y="0"/>
                      <a:pt x="245" y="0"/>
                    </a:cubicBezTo>
                    <a:cubicBezTo>
                      <a:pt x="232" y="34"/>
                      <a:pt x="198" y="58"/>
                      <a:pt x="160" y="58"/>
                    </a:cubicBezTo>
                    <a:cubicBezTo>
                      <a:pt x="121" y="58"/>
                      <a:pt x="88" y="34"/>
                      <a:pt x="74" y="0"/>
                    </a:cubicBezTo>
                    <a:cubicBezTo>
                      <a:pt x="67" y="0"/>
                      <a:pt x="67" y="0"/>
                      <a:pt x="67" y="0"/>
                    </a:cubicBezTo>
                    <a:cubicBezTo>
                      <a:pt x="30" y="0"/>
                      <a:pt x="0" y="30"/>
                      <a:pt x="0" y="67"/>
                    </a:cubicBezTo>
                    <a:cubicBezTo>
                      <a:pt x="0" y="124"/>
                      <a:pt x="0" y="124"/>
                      <a:pt x="0" y="124"/>
                    </a:cubicBezTo>
                    <a:cubicBezTo>
                      <a:pt x="0" y="369"/>
                      <a:pt x="0" y="369"/>
                      <a:pt x="0" y="369"/>
                    </a:cubicBezTo>
                    <a:cubicBezTo>
                      <a:pt x="59" y="369"/>
                      <a:pt x="59" y="369"/>
                      <a:pt x="59" y="369"/>
                    </a:cubicBezTo>
                    <a:cubicBezTo>
                      <a:pt x="59" y="124"/>
                      <a:pt x="59" y="124"/>
                      <a:pt x="59" y="124"/>
                    </a:cubicBezTo>
                    <a:cubicBezTo>
                      <a:pt x="67" y="124"/>
                      <a:pt x="67" y="124"/>
                      <a:pt x="67" y="124"/>
                    </a:cubicBezTo>
                    <a:cubicBezTo>
                      <a:pt x="67" y="331"/>
                      <a:pt x="67" y="331"/>
                      <a:pt x="67" y="331"/>
                    </a:cubicBezTo>
                    <a:lnTo>
                      <a:pt x="252" y="331"/>
                    </a:lnTo>
                    <a:close/>
                  </a:path>
                </a:pathLst>
              </a:custGeom>
              <a:solidFill>
                <a:schemeClr val="accent5">
                  <a:lumMod val="75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282" name="Freeform 224"/>
              <p:cNvSpPr>
                <a:spLocks/>
              </p:cNvSpPr>
              <p:nvPr/>
            </p:nvSpPr>
            <p:spPr bwMode="auto">
              <a:xfrm>
                <a:off x="5292727" y="8265319"/>
                <a:ext cx="188912" cy="249238"/>
              </a:xfrm>
              <a:custGeom>
                <a:avLst/>
                <a:gdLst>
                  <a:gd name="T0" fmla="*/ 42 w 78"/>
                  <a:gd name="T1" fmla="*/ 0 h 103"/>
                  <a:gd name="T2" fmla="*/ 0 w 78"/>
                  <a:gd name="T3" fmla="*/ 91 h 103"/>
                  <a:gd name="T4" fmla="*/ 67 w 78"/>
                  <a:gd name="T5" fmla="*/ 66 h 103"/>
                  <a:gd name="T6" fmla="*/ 42 w 78"/>
                  <a:gd name="T7" fmla="*/ 0 h 103"/>
                </a:gdLst>
                <a:ahLst/>
                <a:cxnLst>
                  <a:cxn ang="0">
                    <a:pos x="T0" y="T1"/>
                  </a:cxn>
                  <a:cxn ang="0">
                    <a:pos x="T2" y="T3"/>
                  </a:cxn>
                  <a:cxn ang="0">
                    <a:pos x="T4" y="T5"/>
                  </a:cxn>
                  <a:cxn ang="0">
                    <a:pos x="T6" y="T7"/>
                  </a:cxn>
                </a:cxnLst>
                <a:rect l="0" t="0" r="r" b="b"/>
                <a:pathLst>
                  <a:path w="78" h="103">
                    <a:moveTo>
                      <a:pt x="42" y="0"/>
                    </a:moveTo>
                    <a:cubicBezTo>
                      <a:pt x="0" y="91"/>
                      <a:pt x="0" y="91"/>
                      <a:pt x="0" y="91"/>
                    </a:cubicBezTo>
                    <a:cubicBezTo>
                      <a:pt x="26" y="103"/>
                      <a:pt x="55" y="92"/>
                      <a:pt x="67" y="66"/>
                    </a:cubicBezTo>
                    <a:cubicBezTo>
                      <a:pt x="78" y="41"/>
                      <a:pt x="67" y="11"/>
                      <a:pt x="42" y="0"/>
                    </a:cubicBezTo>
                    <a:close/>
                  </a:path>
                </a:pathLst>
              </a:custGeom>
              <a:solidFill>
                <a:srgbClr val="E1BC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284" name="Freeform 226"/>
              <p:cNvSpPr>
                <a:spLocks/>
              </p:cNvSpPr>
              <p:nvPr/>
            </p:nvSpPr>
            <p:spPr bwMode="auto">
              <a:xfrm>
                <a:off x="5341938" y="7683500"/>
                <a:ext cx="277812" cy="738188"/>
              </a:xfrm>
              <a:custGeom>
                <a:avLst/>
                <a:gdLst>
                  <a:gd name="T0" fmla="*/ 114 w 114"/>
                  <a:gd name="T1" fmla="*/ 168 h 305"/>
                  <a:gd name="T2" fmla="*/ 114 w 114"/>
                  <a:gd name="T3" fmla="*/ 166 h 305"/>
                  <a:gd name="T4" fmla="*/ 114 w 114"/>
                  <a:gd name="T5" fmla="*/ 163 h 305"/>
                  <a:gd name="T6" fmla="*/ 114 w 114"/>
                  <a:gd name="T7" fmla="*/ 160 h 305"/>
                  <a:gd name="T8" fmla="*/ 113 w 114"/>
                  <a:gd name="T9" fmla="*/ 157 h 305"/>
                  <a:gd name="T10" fmla="*/ 112 w 114"/>
                  <a:gd name="T11" fmla="*/ 154 h 305"/>
                  <a:gd name="T12" fmla="*/ 62 w 114"/>
                  <a:gd name="T13" fmla="*/ 23 h 305"/>
                  <a:gd name="T14" fmla="*/ 24 w 114"/>
                  <a:gd name="T15" fmla="*/ 5 h 305"/>
                  <a:gd name="T16" fmla="*/ 7 w 114"/>
                  <a:gd name="T17" fmla="*/ 44 h 305"/>
                  <a:gd name="T18" fmla="*/ 53 w 114"/>
                  <a:gd name="T19" fmla="*/ 164 h 305"/>
                  <a:gd name="T20" fmla="*/ 0 w 114"/>
                  <a:gd name="T21" fmla="*/ 281 h 305"/>
                  <a:gd name="T22" fmla="*/ 54 w 114"/>
                  <a:gd name="T23" fmla="*/ 305 h 305"/>
                  <a:gd name="T24" fmla="*/ 112 w 114"/>
                  <a:gd name="T25" fmla="*/ 177 h 305"/>
                  <a:gd name="T26" fmla="*/ 112 w 114"/>
                  <a:gd name="T27" fmla="*/ 174 h 305"/>
                  <a:gd name="T28" fmla="*/ 113 w 114"/>
                  <a:gd name="T29" fmla="*/ 171 h 305"/>
                  <a:gd name="T30" fmla="*/ 114 w 114"/>
                  <a:gd name="T31" fmla="*/ 16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305">
                    <a:moveTo>
                      <a:pt x="114" y="168"/>
                    </a:moveTo>
                    <a:cubicBezTo>
                      <a:pt x="114" y="168"/>
                      <a:pt x="114" y="167"/>
                      <a:pt x="114" y="166"/>
                    </a:cubicBezTo>
                    <a:cubicBezTo>
                      <a:pt x="114" y="165"/>
                      <a:pt x="114" y="164"/>
                      <a:pt x="114" y="163"/>
                    </a:cubicBezTo>
                    <a:cubicBezTo>
                      <a:pt x="114" y="162"/>
                      <a:pt x="114" y="161"/>
                      <a:pt x="114" y="160"/>
                    </a:cubicBezTo>
                    <a:cubicBezTo>
                      <a:pt x="114" y="159"/>
                      <a:pt x="113" y="158"/>
                      <a:pt x="113" y="157"/>
                    </a:cubicBezTo>
                    <a:cubicBezTo>
                      <a:pt x="113" y="156"/>
                      <a:pt x="113" y="155"/>
                      <a:pt x="112" y="154"/>
                    </a:cubicBezTo>
                    <a:cubicBezTo>
                      <a:pt x="62" y="23"/>
                      <a:pt x="62" y="23"/>
                      <a:pt x="62" y="23"/>
                    </a:cubicBezTo>
                    <a:cubicBezTo>
                      <a:pt x="56" y="7"/>
                      <a:pt x="39" y="0"/>
                      <a:pt x="24" y="5"/>
                    </a:cubicBezTo>
                    <a:cubicBezTo>
                      <a:pt x="9" y="11"/>
                      <a:pt x="1" y="28"/>
                      <a:pt x="7" y="44"/>
                    </a:cubicBezTo>
                    <a:cubicBezTo>
                      <a:pt x="53" y="164"/>
                      <a:pt x="53" y="164"/>
                      <a:pt x="53" y="164"/>
                    </a:cubicBezTo>
                    <a:cubicBezTo>
                      <a:pt x="0" y="281"/>
                      <a:pt x="0" y="281"/>
                      <a:pt x="0" y="281"/>
                    </a:cubicBezTo>
                    <a:cubicBezTo>
                      <a:pt x="54" y="305"/>
                      <a:pt x="54" y="305"/>
                      <a:pt x="54" y="305"/>
                    </a:cubicBezTo>
                    <a:cubicBezTo>
                      <a:pt x="112" y="177"/>
                      <a:pt x="112" y="177"/>
                      <a:pt x="112" y="177"/>
                    </a:cubicBezTo>
                    <a:cubicBezTo>
                      <a:pt x="112" y="176"/>
                      <a:pt x="112" y="175"/>
                      <a:pt x="112" y="174"/>
                    </a:cubicBezTo>
                    <a:cubicBezTo>
                      <a:pt x="113" y="173"/>
                      <a:pt x="113" y="172"/>
                      <a:pt x="113" y="171"/>
                    </a:cubicBezTo>
                    <a:cubicBezTo>
                      <a:pt x="114" y="170"/>
                      <a:pt x="114" y="169"/>
                      <a:pt x="114" y="168"/>
                    </a:cubicBezTo>
                    <a:close/>
                  </a:path>
                </a:pathLst>
              </a:custGeom>
              <a:solidFill>
                <a:schemeClr val="accent5">
                  <a:lumMod val="75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nvGrpSpPr>
              <p:cNvPr id="364" name="Group 363"/>
              <p:cNvGrpSpPr/>
              <p:nvPr/>
            </p:nvGrpSpPr>
            <p:grpSpPr>
              <a:xfrm>
                <a:off x="4895429" y="7138463"/>
                <a:ext cx="432081" cy="562325"/>
                <a:chOff x="4949548" y="7156100"/>
                <a:chExt cx="347110" cy="451741"/>
              </a:xfrm>
            </p:grpSpPr>
            <p:sp>
              <p:nvSpPr>
                <p:cNvPr id="1296" name="Freeform 297"/>
                <p:cNvSpPr>
                  <a:spLocks/>
                </p:cNvSpPr>
                <p:nvPr/>
              </p:nvSpPr>
              <p:spPr bwMode="auto">
                <a:xfrm>
                  <a:off x="4949548" y="7156100"/>
                  <a:ext cx="347110" cy="401917"/>
                </a:xfrm>
                <a:custGeom>
                  <a:avLst/>
                  <a:gdLst>
                    <a:gd name="T0" fmla="*/ 91 w 97"/>
                    <a:gd name="T1" fmla="*/ 88 h 112"/>
                    <a:gd name="T2" fmla="*/ 82 w 97"/>
                    <a:gd name="T3" fmla="*/ 88 h 112"/>
                    <a:gd name="T4" fmla="*/ 85 w 97"/>
                    <a:gd name="T5" fmla="*/ 74 h 112"/>
                    <a:gd name="T6" fmla="*/ 88 w 97"/>
                    <a:gd name="T7" fmla="*/ 69 h 112"/>
                    <a:gd name="T8" fmla="*/ 88 w 97"/>
                    <a:gd name="T9" fmla="*/ 69 h 112"/>
                    <a:gd name="T10" fmla="*/ 88 w 97"/>
                    <a:gd name="T11" fmla="*/ 69 h 112"/>
                    <a:gd name="T12" fmla="*/ 91 w 97"/>
                    <a:gd name="T13" fmla="*/ 53 h 112"/>
                    <a:gd name="T14" fmla="*/ 69 w 97"/>
                    <a:gd name="T15" fmla="*/ 17 h 112"/>
                    <a:gd name="T16" fmla="*/ 40 w 97"/>
                    <a:gd name="T17" fmla="*/ 0 h 112"/>
                    <a:gd name="T18" fmla="*/ 4 w 97"/>
                    <a:gd name="T19" fmla="*/ 46 h 112"/>
                    <a:gd name="T20" fmla="*/ 9 w 97"/>
                    <a:gd name="T21" fmla="*/ 69 h 112"/>
                    <a:gd name="T22" fmla="*/ 9 w 97"/>
                    <a:gd name="T23" fmla="*/ 69 h 112"/>
                    <a:gd name="T24" fmla="*/ 15 w 97"/>
                    <a:gd name="T25" fmla="*/ 88 h 112"/>
                    <a:gd name="T26" fmla="*/ 6 w 97"/>
                    <a:gd name="T27" fmla="*/ 88 h 112"/>
                    <a:gd name="T28" fmla="*/ 0 w 97"/>
                    <a:gd name="T29" fmla="*/ 95 h 112"/>
                    <a:gd name="T30" fmla="*/ 16 w 97"/>
                    <a:gd name="T31" fmla="*/ 110 h 112"/>
                    <a:gd name="T32" fmla="*/ 42 w 97"/>
                    <a:gd name="T33" fmla="*/ 112 h 112"/>
                    <a:gd name="T34" fmla="*/ 44 w 97"/>
                    <a:gd name="T35" fmla="*/ 112 h 112"/>
                    <a:gd name="T36" fmla="*/ 44 w 97"/>
                    <a:gd name="T37" fmla="*/ 112 h 112"/>
                    <a:gd name="T38" fmla="*/ 47 w 97"/>
                    <a:gd name="T39" fmla="*/ 112 h 112"/>
                    <a:gd name="T40" fmla="*/ 48 w 97"/>
                    <a:gd name="T41" fmla="*/ 112 h 112"/>
                    <a:gd name="T42" fmla="*/ 49 w 97"/>
                    <a:gd name="T43" fmla="*/ 112 h 112"/>
                    <a:gd name="T44" fmla="*/ 53 w 97"/>
                    <a:gd name="T45" fmla="*/ 112 h 112"/>
                    <a:gd name="T46" fmla="*/ 53 w 97"/>
                    <a:gd name="T47" fmla="*/ 112 h 112"/>
                    <a:gd name="T48" fmla="*/ 54 w 97"/>
                    <a:gd name="T49" fmla="*/ 112 h 112"/>
                    <a:gd name="T50" fmla="*/ 81 w 97"/>
                    <a:gd name="T51" fmla="*/ 110 h 112"/>
                    <a:gd name="T52" fmla="*/ 96 w 97"/>
                    <a:gd name="T53" fmla="*/ 95 h 112"/>
                    <a:gd name="T54" fmla="*/ 91 w 97"/>
                    <a:gd name="T55"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112">
                      <a:moveTo>
                        <a:pt x="91" y="88"/>
                      </a:moveTo>
                      <a:cubicBezTo>
                        <a:pt x="89" y="95"/>
                        <a:pt x="83" y="93"/>
                        <a:pt x="82" y="88"/>
                      </a:cubicBezTo>
                      <a:cubicBezTo>
                        <a:pt x="81" y="86"/>
                        <a:pt x="83" y="79"/>
                        <a:pt x="85" y="74"/>
                      </a:cubicBezTo>
                      <a:cubicBezTo>
                        <a:pt x="86" y="73"/>
                        <a:pt x="87" y="71"/>
                        <a:pt x="88" y="69"/>
                      </a:cubicBezTo>
                      <a:cubicBezTo>
                        <a:pt x="88" y="69"/>
                        <a:pt x="88" y="69"/>
                        <a:pt x="88" y="69"/>
                      </a:cubicBezTo>
                      <a:cubicBezTo>
                        <a:pt x="88" y="69"/>
                        <a:pt x="88" y="69"/>
                        <a:pt x="88" y="69"/>
                      </a:cubicBezTo>
                      <a:cubicBezTo>
                        <a:pt x="90" y="64"/>
                        <a:pt x="91" y="59"/>
                        <a:pt x="91" y="53"/>
                      </a:cubicBezTo>
                      <a:cubicBezTo>
                        <a:pt x="91" y="36"/>
                        <a:pt x="82" y="22"/>
                        <a:pt x="69" y="17"/>
                      </a:cubicBezTo>
                      <a:cubicBezTo>
                        <a:pt x="62" y="7"/>
                        <a:pt x="52" y="0"/>
                        <a:pt x="40" y="0"/>
                      </a:cubicBezTo>
                      <a:cubicBezTo>
                        <a:pt x="20" y="0"/>
                        <a:pt x="4" y="20"/>
                        <a:pt x="4" y="46"/>
                      </a:cubicBezTo>
                      <a:cubicBezTo>
                        <a:pt x="4" y="54"/>
                        <a:pt x="6" y="62"/>
                        <a:pt x="9" y="69"/>
                      </a:cubicBezTo>
                      <a:cubicBezTo>
                        <a:pt x="9" y="69"/>
                        <a:pt x="9" y="69"/>
                        <a:pt x="9" y="69"/>
                      </a:cubicBezTo>
                      <a:cubicBezTo>
                        <a:pt x="9" y="69"/>
                        <a:pt x="17" y="84"/>
                        <a:pt x="15" y="88"/>
                      </a:cubicBezTo>
                      <a:cubicBezTo>
                        <a:pt x="13" y="93"/>
                        <a:pt x="8" y="95"/>
                        <a:pt x="6" y="88"/>
                      </a:cubicBezTo>
                      <a:cubicBezTo>
                        <a:pt x="3" y="82"/>
                        <a:pt x="0" y="90"/>
                        <a:pt x="0" y="95"/>
                      </a:cubicBezTo>
                      <a:cubicBezTo>
                        <a:pt x="1" y="101"/>
                        <a:pt x="2" y="108"/>
                        <a:pt x="16" y="110"/>
                      </a:cubicBezTo>
                      <a:cubicBezTo>
                        <a:pt x="27" y="112"/>
                        <a:pt x="33" y="112"/>
                        <a:pt x="42" y="112"/>
                      </a:cubicBezTo>
                      <a:cubicBezTo>
                        <a:pt x="43" y="112"/>
                        <a:pt x="44" y="112"/>
                        <a:pt x="44" y="112"/>
                      </a:cubicBezTo>
                      <a:cubicBezTo>
                        <a:pt x="44" y="112"/>
                        <a:pt x="44" y="112"/>
                        <a:pt x="44" y="112"/>
                      </a:cubicBezTo>
                      <a:cubicBezTo>
                        <a:pt x="45" y="112"/>
                        <a:pt x="46" y="112"/>
                        <a:pt x="47" y="112"/>
                      </a:cubicBezTo>
                      <a:cubicBezTo>
                        <a:pt x="48" y="112"/>
                        <a:pt x="48" y="112"/>
                        <a:pt x="48" y="112"/>
                      </a:cubicBezTo>
                      <a:cubicBezTo>
                        <a:pt x="49" y="112"/>
                        <a:pt x="49" y="112"/>
                        <a:pt x="49" y="112"/>
                      </a:cubicBezTo>
                      <a:cubicBezTo>
                        <a:pt x="50" y="112"/>
                        <a:pt x="51" y="112"/>
                        <a:pt x="53" y="112"/>
                      </a:cubicBezTo>
                      <a:cubicBezTo>
                        <a:pt x="53" y="112"/>
                        <a:pt x="53" y="112"/>
                        <a:pt x="53" y="112"/>
                      </a:cubicBezTo>
                      <a:cubicBezTo>
                        <a:pt x="53" y="112"/>
                        <a:pt x="54" y="112"/>
                        <a:pt x="54" y="112"/>
                      </a:cubicBezTo>
                      <a:cubicBezTo>
                        <a:pt x="63" y="112"/>
                        <a:pt x="69" y="112"/>
                        <a:pt x="81" y="110"/>
                      </a:cubicBezTo>
                      <a:cubicBezTo>
                        <a:pt x="94" y="108"/>
                        <a:pt x="96" y="101"/>
                        <a:pt x="96" y="95"/>
                      </a:cubicBezTo>
                      <a:cubicBezTo>
                        <a:pt x="97" y="90"/>
                        <a:pt x="93" y="82"/>
                        <a:pt x="91" y="88"/>
                      </a:cubicBezTo>
                      <a:close/>
                    </a:path>
                  </a:pathLst>
                </a:custGeom>
                <a:solidFill>
                  <a:srgbClr val="603500"/>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07" name="Freeform 308"/>
                <p:cNvSpPr>
                  <a:spLocks/>
                </p:cNvSpPr>
                <p:nvPr/>
              </p:nvSpPr>
              <p:spPr bwMode="auto">
                <a:xfrm>
                  <a:off x="5221921" y="7322181"/>
                  <a:ext cx="332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08" name="Freeform 309"/>
                <p:cNvSpPr>
                  <a:spLocks/>
                </p:cNvSpPr>
                <p:nvPr/>
              </p:nvSpPr>
              <p:spPr bwMode="auto">
                <a:xfrm>
                  <a:off x="5221921" y="73171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09" name="Freeform 310"/>
                <p:cNvSpPr>
                  <a:spLocks/>
                </p:cNvSpPr>
                <p:nvPr/>
              </p:nvSpPr>
              <p:spPr bwMode="auto">
                <a:xfrm>
                  <a:off x="5218600" y="73072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10" name="Freeform 311"/>
                <p:cNvSpPr>
                  <a:spLocks/>
                </p:cNvSpPr>
                <p:nvPr/>
              </p:nvSpPr>
              <p:spPr bwMode="auto">
                <a:xfrm>
                  <a:off x="5218600" y="73105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11" name="Freeform 312"/>
                <p:cNvSpPr>
                  <a:spLocks/>
                </p:cNvSpPr>
                <p:nvPr/>
              </p:nvSpPr>
              <p:spPr bwMode="auto">
                <a:xfrm>
                  <a:off x="5010998" y="73072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88" name="Freeform 313"/>
                <p:cNvSpPr>
                  <a:spLocks/>
                </p:cNvSpPr>
                <p:nvPr/>
              </p:nvSpPr>
              <p:spPr bwMode="auto">
                <a:xfrm>
                  <a:off x="5225243" y="7325503"/>
                  <a:ext cx="0" cy="332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89" name="Freeform 314"/>
                <p:cNvSpPr>
                  <a:spLocks/>
                </p:cNvSpPr>
                <p:nvPr/>
              </p:nvSpPr>
              <p:spPr bwMode="auto">
                <a:xfrm>
                  <a:off x="5225243" y="7328825"/>
                  <a:ext cx="0" cy="664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90" name="Freeform 315"/>
                <p:cNvSpPr>
                  <a:spLocks/>
                </p:cNvSpPr>
                <p:nvPr/>
              </p:nvSpPr>
              <p:spPr bwMode="auto">
                <a:xfrm>
                  <a:off x="5215278" y="730391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91" name="Freeform 316"/>
                <p:cNvSpPr>
                  <a:spLocks/>
                </p:cNvSpPr>
                <p:nvPr/>
              </p:nvSpPr>
              <p:spPr bwMode="auto">
                <a:xfrm>
                  <a:off x="5007677" y="7328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92" name="Freeform 317"/>
                <p:cNvSpPr>
                  <a:spLocks/>
                </p:cNvSpPr>
                <p:nvPr/>
              </p:nvSpPr>
              <p:spPr bwMode="auto">
                <a:xfrm>
                  <a:off x="5007677" y="73171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93" name="Freeform 318"/>
                <p:cNvSpPr>
                  <a:spLocks/>
                </p:cNvSpPr>
                <p:nvPr/>
              </p:nvSpPr>
              <p:spPr bwMode="auto">
                <a:xfrm>
                  <a:off x="5010998" y="7313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94" name="Freeform 319"/>
                <p:cNvSpPr>
                  <a:spLocks/>
                </p:cNvSpPr>
                <p:nvPr/>
              </p:nvSpPr>
              <p:spPr bwMode="auto">
                <a:xfrm>
                  <a:off x="5007677" y="7322181"/>
                  <a:ext cx="0" cy="332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95" name="Freeform 320"/>
                <p:cNvSpPr>
                  <a:spLocks/>
                </p:cNvSpPr>
                <p:nvPr/>
              </p:nvSpPr>
              <p:spPr bwMode="auto">
                <a:xfrm>
                  <a:off x="4986086" y="7295608"/>
                  <a:ext cx="257427" cy="312233"/>
                </a:xfrm>
                <a:custGeom>
                  <a:avLst/>
                  <a:gdLst>
                    <a:gd name="T0" fmla="*/ 69 w 72"/>
                    <a:gd name="T1" fmla="*/ 15 h 87"/>
                    <a:gd name="T2" fmla="*/ 67 w 72"/>
                    <a:gd name="T3" fmla="*/ 15 h 87"/>
                    <a:gd name="T4" fmla="*/ 67 w 72"/>
                    <a:gd name="T5" fmla="*/ 11 h 87"/>
                    <a:gd name="T6" fmla="*/ 67 w 72"/>
                    <a:gd name="T7" fmla="*/ 9 h 87"/>
                    <a:gd name="T8" fmla="*/ 67 w 72"/>
                    <a:gd name="T9" fmla="*/ 9 h 87"/>
                    <a:gd name="T10" fmla="*/ 67 w 72"/>
                    <a:gd name="T11" fmla="*/ 8 h 87"/>
                    <a:gd name="T12" fmla="*/ 67 w 72"/>
                    <a:gd name="T13" fmla="*/ 7 h 87"/>
                    <a:gd name="T14" fmla="*/ 66 w 72"/>
                    <a:gd name="T15" fmla="*/ 7 h 87"/>
                    <a:gd name="T16" fmla="*/ 66 w 72"/>
                    <a:gd name="T17" fmla="*/ 6 h 87"/>
                    <a:gd name="T18" fmla="*/ 66 w 72"/>
                    <a:gd name="T19" fmla="*/ 6 h 87"/>
                    <a:gd name="T20" fmla="*/ 65 w 72"/>
                    <a:gd name="T21" fmla="*/ 4 h 87"/>
                    <a:gd name="T22" fmla="*/ 65 w 72"/>
                    <a:gd name="T23" fmla="*/ 4 h 87"/>
                    <a:gd name="T24" fmla="*/ 65 w 72"/>
                    <a:gd name="T25" fmla="*/ 3 h 87"/>
                    <a:gd name="T26" fmla="*/ 65 w 72"/>
                    <a:gd name="T27" fmla="*/ 3 h 87"/>
                    <a:gd name="T28" fmla="*/ 64 w 72"/>
                    <a:gd name="T29" fmla="*/ 2 h 87"/>
                    <a:gd name="T30" fmla="*/ 64 w 72"/>
                    <a:gd name="T31" fmla="*/ 2 h 87"/>
                    <a:gd name="T32" fmla="*/ 59 w 72"/>
                    <a:gd name="T33" fmla="*/ 3 h 87"/>
                    <a:gd name="T34" fmla="*/ 48 w 72"/>
                    <a:gd name="T35" fmla="*/ 0 h 87"/>
                    <a:gd name="T36" fmla="*/ 30 w 72"/>
                    <a:gd name="T37" fmla="*/ 3 h 87"/>
                    <a:gd name="T38" fmla="*/ 10 w 72"/>
                    <a:gd name="T39" fmla="*/ 0 h 87"/>
                    <a:gd name="T40" fmla="*/ 7 w 72"/>
                    <a:gd name="T41" fmla="*/ 3 h 87"/>
                    <a:gd name="T42" fmla="*/ 7 w 72"/>
                    <a:gd name="T43" fmla="*/ 3 h 87"/>
                    <a:gd name="T44" fmla="*/ 7 w 72"/>
                    <a:gd name="T45" fmla="*/ 5 h 87"/>
                    <a:gd name="T46" fmla="*/ 7 w 72"/>
                    <a:gd name="T47" fmla="*/ 5 h 87"/>
                    <a:gd name="T48" fmla="*/ 6 w 72"/>
                    <a:gd name="T49" fmla="*/ 6 h 87"/>
                    <a:gd name="T50" fmla="*/ 6 w 72"/>
                    <a:gd name="T51" fmla="*/ 6 h 87"/>
                    <a:gd name="T52" fmla="*/ 6 w 72"/>
                    <a:gd name="T53" fmla="*/ 7 h 87"/>
                    <a:gd name="T54" fmla="*/ 6 w 72"/>
                    <a:gd name="T55" fmla="*/ 8 h 87"/>
                    <a:gd name="T56" fmla="*/ 6 w 72"/>
                    <a:gd name="T57" fmla="*/ 9 h 87"/>
                    <a:gd name="T58" fmla="*/ 6 w 72"/>
                    <a:gd name="T59" fmla="*/ 9 h 87"/>
                    <a:gd name="T60" fmla="*/ 6 w 72"/>
                    <a:gd name="T61" fmla="*/ 11 h 87"/>
                    <a:gd name="T62" fmla="*/ 6 w 72"/>
                    <a:gd name="T63" fmla="*/ 15 h 87"/>
                    <a:gd name="T64" fmla="*/ 5 w 72"/>
                    <a:gd name="T65" fmla="*/ 15 h 87"/>
                    <a:gd name="T66" fmla="*/ 0 w 72"/>
                    <a:gd name="T67" fmla="*/ 20 h 87"/>
                    <a:gd name="T68" fmla="*/ 0 w 72"/>
                    <a:gd name="T69" fmla="*/ 32 h 87"/>
                    <a:gd name="T70" fmla="*/ 6 w 72"/>
                    <a:gd name="T71" fmla="*/ 37 h 87"/>
                    <a:gd name="T72" fmla="*/ 10 w 72"/>
                    <a:gd name="T73" fmla="*/ 49 h 87"/>
                    <a:gd name="T74" fmla="*/ 22 w 72"/>
                    <a:gd name="T75" fmla="*/ 64 h 87"/>
                    <a:gd name="T76" fmla="*/ 24 w 72"/>
                    <a:gd name="T77" fmla="*/ 78 h 87"/>
                    <a:gd name="T78" fmla="*/ 37 w 72"/>
                    <a:gd name="T79" fmla="*/ 87 h 87"/>
                    <a:gd name="T80" fmla="*/ 50 w 72"/>
                    <a:gd name="T81" fmla="*/ 78 h 87"/>
                    <a:gd name="T82" fmla="*/ 52 w 72"/>
                    <a:gd name="T83" fmla="*/ 63 h 87"/>
                    <a:gd name="T84" fmla="*/ 62 w 72"/>
                    <a:gd name="T85" fmla="*/ 49 h 87"/>
                    <a:gd name="T86" fmla="*/ 67 w 72"/>
                    <a:gd name="T87" fmla="*/ 37 h 87"/>
                    <a:gd name="T88" fmla="*/ 72 w 72"/>
                    <a:gd name="T89" fmla="*/ 32 h 87"/>
                    <a:gd name="T90" fmla="*/ 72 w 72"/>
                    <a:gd name="T91" fmla="*/ 20 h 87"/>
                    <a:gd name="T92" fmla="*/ 69 w 72"/>
                    <a:gd name="T9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87">
                      <a:moveTo>
                        <a:pt x="69" y="15"/>
                      </a:moveTo>
                      <a:cubicBezTo>
                        <a:pt x="68" y="15"/>
                        <a:pt x="68" y="15"/>
                        <a:pt x="67" y="15"/>
                      </a:cubicBezTo>
                      <a:cubicBezTo>
                        <a:pt x="67" y="11"/>
                        <a:pt x="67" y="11"/>
                        <a:pt x="67" y="11"/>
                      </a:cubicBezTo>
                      <a:cubicBezTo>
                        <a:pt x="67" y="10"/>
                        <a:pt x="67" y="10"/>
                        <a:pt x="67" y="9"/>
                      </a:cubicBezTo>
                      <a:cubicBezTo>
                        <a:pt x="67" y="9"/>
                        <a:pt x="67" y="9"/>
                        <a:pt x="67" y="9"/>
                      </a:cubicBezTo>
                      <a:cubicBezTo>
                        <a:pt x="67" y="9"/>
                        <a:pt x="67" y="8"/>
                        <a:pt x="67" y="8"/>
                      </a:cubicBezTo>
                      <a:cubicBezTo>
                        <a:pt x="67" y="8"/>
                        <a:pt x="67" y="8"/>
                        <a:pt x="67" y="7"/>
                      </a:cubicBezTo>
                      <a:cubicBezTo>
                        <a:pt x="67" y="7"/>
                        <a:pt x="66" y="7"/>
                        <a:pt x="66" y="7"/>
                      </a:cubicBezTo>
                      <a:cubicBezTo>
                        <a:pt x="66" y="7"/>
                        <a:pt x="66" y="6"/>
                        <a:pt x="66" y="6"/>
                      </a:cubicBezTo>
                      <a:cubicBezTo>
                        <a:pt x="66" y="6"/>
                        <a:pt x="66" y="6"/>
                        <a:pt x="66" y="6"/>
                      </a:cubicBezTo>
                      <a:cubicBezTo>
                        <a:pt x="66" y="5"/>
                        <a:pt x="66" y="5"/>
                        <a:pt x="65" y="4"/>
                      </a:cubicBezTo>
                      <a:cubicBezTo>
                        <a:pt x="65" y="4"/>
                        <a:pt x="65" y="4"/>
                        <a:pt x="65" y="4"/>
                      </a:cubicBezTo>
                      <a:cubicBezTo>
                        <a:pt x="65" y="4"/>
                        <a:pt x="65" y="3"/>
                        <a:pt x="65" y="3"/>
                      </a:cubicBezTo>
                      <a:cubicBezTo>
                        <a:pt x="65" y="3"/>
                        <a:pt x="65" y="3"/>
                        <a:pt x="65" y="3"/>
                      </a:cubicBezTo>
                      <a:cubicBezTo>
                        <a:pt x="65" y="3"/>
                        <a:pt x="64" y="2"/>
                        <a:pt x="64" y="2"/>
                      </a:cubicBezTo>
                      <a:cubicBezTo>
                        <a:pt x="64" y="2"/>
                        <a:pt x="64" y="2"/>
                        <a:pt x="64" y="2"/>
                      </a:cubicBezTo>
                      <a:cubicBezTo>
                        <a:pt x="62" y="2"/>
                        <a:pt x="61" y="3"/>
                        <a:pt x="59" y="3"/>
                      </a:cubicBezTo>
                      <a:cubicBezTo>
                        <a:pt x="54" y="3"/>
                        <a:pt x="51" y="2"/>
                        <a:pt x="48" y="0"/>
                      </a:cubicBezTo>
                      <a:cubicBezTo>
                        <a:pt x="44" y="2"/>
                        <a:pt x="37" y="3"/>
                        <a:pt x="30" y="3"/>
                      </a:cubicBezTo>
                      <a:cubicBezTo>
                        <a:pt x="22" y="3"/>
                        <a:pt x="15" y="2"/>
                        <a:pt x="10" y="0"/>
                      </a:cubicBezTo>
                      <a:cubicBezTo>
                        <a:pt x="9" y="1"/>
                        <a:pt x="8" y="2"/>
                        <a:pt x="7" y="3"/>
                      </a:cubicBezTo>
                      <a:cubicBezTo>
                        <a:pt x="7" y="3"/>
                        <a:pt x="7" y="3"/>
                        <a:pt x="7" y="3"/>
                      </a:cubicBezTo>
                      <a:cubicBezTo>
                        <a:pt x="7" y="4"/>
                        <a:pt x="7" y="4"/>
                        <a:pt x="7" y="5"/>
                      </a:cubicBezTo>
                      <a:cubicBezTo>
                        <a:pt x="7" y="5"/>
                        <a:pt x="7" y="5"/>
                        <a:pt x="7" y="5"/>
                      </a:cubicBezTo>
                      <a:cubicBezTo>
                        <a:pt x="7" y="5"/>
                        <a:pt x="6" y="6"/>
                        <a:pt x="6" y="6"/>
                      </a:cubicBezTo>
                      <a:cubicBezTo>
                        <a:pt x="6" y="6"/>
                        <a:pt x="6" y="6"/>
                        <a:pt x="6" y="6"/>
                      </a:cubicBezTo>
                      <a:cubicBezTo>
                        <a:pt x="6" y="7"/>
                        <a:pt x="6" y="7"/>
                        <a:pt x="6" y="7"/>
                      </a:cubicBezTo>
                      <a:cubicBezTo>
                        <a:pt x="6" y="7"/>
                        <a:pt x="6" y="8"/>
                        <a:pt x="6" y="8"/>
                      </a:cubicBezTo>
                      <a:cubicBezTo>
                        <a:pt x="6" y="8"/>
                        <a:pt x="6" y="8"/>
                        <a:pt x="6" y="9"/>
                      </a:cubicBezTo>
                      <a:cubicBezTo>
                        <a:pt x="6" y="9"/>
                        <a:pt x="6" y="9"/>
                        <a:pt x="6" y="9"/>
                      </a:cubicBezTo>
                      <a:cubicBezTo>
                        <a:pt x="6" y="10"/>
                        <a:pt x="6" y="10"/>
                        <a:pt x="6" y="11"/>
                      </a:cubicBezTo>
                      <a:cubicBezTo>
                        <a:pt x="6" y="15"/>
                        <a:pt x="6" y="15"/>
                        <a:pt x="6" y="15"/>
                      </a:cubicBezTo>
                      <a:cubicBezTo>
                        <a:pt x="5" y="15"/>
                        <a:pt x="5" y="15"/>
                        <a:pt x="5" y="15"/>
                      </a:cubicBezTo>
                      <a:cubicBezTo>
                        <a:pt x="2" y="16"/>
                        <a:pt x="0" y="18"/>
                        <a:pt x="0" y="20"/>
                      </a:cubicBezTo>
                      <a:cubicBezTo>
                        <a:pt x="0" y="32"/>
                        <a:pt x="0" y="32"/>
                        <a:pt x="0" y="32"/>
                      </a:cubicBezTo>
                      <a:cubicBezTo>
                        <a:pt x="0" y="34"/>
                        <a:pt x="3" y="37"/>
                        <a:pt x="6" y="37"/>
                      </a:cubicBezTo>
                      <a:cubicBezTo>
                        <a:pt x="10" y="49"/>
                        <a:pt x="10" y="49"/>
                        <a:pt x="10" y="49"/>
                      </a:cubicBezTo>
                      <a:cubicBezTo>
                        <a:pt x="13" y="57"/>
                        <a:pt x="16" y="62"/>
                        <a:pt x="22" y="64"/>
                      </a:cubicBezTo>
                      <a:cubicBezTo>
                        <a:pt x="24" y="78"/>
                        <a:pt x="24" y="78"/>
                        <a:pt x="24" y="78"/>
                      </a:cubicBezTo>
                      <a:cubicBezTo>
                        <a:pt x="37" y="87"/>
                        <a:pt x="37" y="87"/>
                        <a:pt x="37" y="87"/>
                      </a:cubicBezTo>
                      <a:cubicBezTo>
                        <a:pt x="50" y="78"/>
                        <a:pt x="50" y="78"/>
                        <a:pt x="50" y="78"/>
                      </a:cubicBezTo>
                      <a:cubicBezTo>
                        <a:pt x="52" y="63"/>
                        <a:pt x="52" y="63"/>
                        <a:pt x="52" y="63"/>
                      </a:cubicBezTo>
                      <a:cubicBezTo>
                        <a:pt x="57" y="62"/>
                        <a:pt x="59" y="57"/>
                        <a:pt x="62" y="49"/>
                      </a:cubicBezTo>
                      <a:cubicBezTo>
                        <a:pt x="67" y="37"/>
                        <a:pt x="67" y="37"/>
                        <a:pt x="67" y="37"/>
                      </a:cubicBezTo>
                      <a:cubicBezTo>
                        <a:pt x="70" y="37"/>
                        <a:pt x="72" y="34"/>
                        <a:pt x="72" y="32"/>
                      </a:cubicBezTo>
                      <a:cubicBezTo>
                        <a:pt x="72" y="20"/>
                        <a:pt x="72" y="20"/>
                        <a:pt x="72" y="20"/>
                      </a:cubicBezTo>
                      <a:cubicBezTo>
                        <a:pt x="72" y="18"/>
                        <a:pt x="71" y="16"/>
                        <a:pt x="69" y="15"/>
                      </a:cubicBezTo>
                      <a:close/>
                    </a:path>
                  </a:pathLst>
                </a:custGeom>
                <a:solidFill>
                  <a:srgbClr val="E1BC8F"/>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21" name="Freeform 352"/>
                <p:cNvSpPr>
                  <a:spLocks noEditPoints="1"/>
                </p:cNvSpPr>
                <p:nvPr/>
              </p:nvSpPr>
              <p:spPr bwMode="auto">
                <a:xfrm>
                  <a:off x="4996051" y="7343773"/>
                  <a:ext cx="240819" cy="74737"/>
                </a:xfrm>
                <a:custGeom>
                  <a:avLst/>
                  <a:gdLst>
                    <a:gd name="T0" fmla="*/ 66 w 67"/>
                    <a:gd name="T1" fmla="*/ 1 h 21"/>
                    <a:gd name="T2" fmla="*/ 50 w 67"/>
                    <a:gd name="T3" fmla="*/ 0 h 21"/>
                    <a:gd name="T4" fmla="*/ 34 w 67"/>
                    <a:gd name="T5" fmla="*/ 4 h 21"/>
                    <a:gd name="T6" fmla="*/ 18 w 67"/>
                    <a:gd name="T7" fmla="*/ 0 h 21"/>
                    <a:gd name="T8" fmla="*/ 1 w 67"/>
                    <a:gd name="T9" fmla="*/ 1 h 21"/>
                    <a:gd name="T10" fmla="*/ 1 w 67"/>
                    <a:gd name="T11" fmla="*/ 3 h 21"/>
                    <a:gd name="T12" fmla="*/ 3 w 67"/>
                    <a:gd name="T13" fmla="*/ 6 h 21"/>
                    <a:gd name="T14" fmla="*/ 5 w 67"/>
                    <a:gd name="T15" fmla="*/ 11 h 21"/>
                    <a:gd name="T16" fmla="*/ 20 w 67"/>
                    <a:gd name="T17" fmla="*/ 20 h 21"/>
                    <a:gd name="T18" fmla="*/ 31 w 67"/>
                    <a:gd name="T19" fmla="*/ 8 h 21"/>
                    <a:gd name="T20" fmla="*/ 34 w 67"/>
                    <a:gd name="T21" fmla="*/ 7 h 21"/>
                    <a:gd name="T22" fmla="*/ 36 w 67"/>
                    <a:gd name="T23" fmla="*/ 8 h 21"/>
                    <a:gd name="T24" fmla="*/ 47 w 67"/>
                    <a:gd name="T25" fmla="*/ 20 h 21"/>
                    <a:gd name="T26" fmla="*/ 62 w 67"/>
                    <a:gd name="T27" fmla="*/ 11 h 21"/>
                    <a:gd name="T28" fmla="*/ 64 w 67"/>
                    <a:gd name="T29" fmla="*/ 6 h 21"/>
                    <a:gd name="T30" fmla="*/ 66 w 67"/>
                    <a:gd name="T31" fmla="*/ 3 h 21"/>
                    <a:gd name="T32" fmla="*/ 66 w 67"/>
                    <a:gd name="T33" fmla="*/ 1 h 21"/>
                    <a:gd name="T34" fmla="*/ 26 w 67"/>
                    <a:gd name="T35" fmla="*/ 15 h 21"/>
                    <a:gd name="T36" fmla="*/ 14 w 67"/>
                    <a:gd name="T37" fmla="*/ 18 h 21"/>
                    <a:gd name="T38" fmla="*/ 6 w 67"/>
                    <a:gd name="T39" fmla="*/ 7 h 21"/>
                    <a:gd name="T40" fmla="*/ 18 w 67"/>
                    <a:gd name="T41" fmla="*/ 2 h 21"/>
                    <a:gd name="T42" fmla="*/ 26 w 67"/>
                    <a:gd name="T43" fmla="*/ 4 h 21"/>
                    <a:gd name="T44" fmla="*/ 26 w 67"/>
                    <a:gd name="T45" fmla="*/ 15 h 21"/>
                    <a:gd name="T46" fmla="*/ 54 w 67"/>
                    <a:gd name="T47" fmla="*/ 18 h 21"/>
                    <a:gd name="T48" fmla="*/ 42 w 67"/>
                    <a:gd name="T49" fmla="*/ 15 h 21"/>
                    <a:gd name="T50" fmla="*/ 41 w 67"/>
                    <a:gd name="T51" fmla="*/ 4 h 21"/>
                    <a:gd name="T52" fmla="*/ 49 w 67"/>
                    <a:gd name="T53" fmla="*/ 2 h 21"/>
                    <a:gd name="T54" fmla="*/ 61 w 67"/>
                    <a:gd name="T55" fmla="*/ 7 h 21"/>
                    <a:gd name="T56" fmla="*/ 54 w 67"/>
                    <a:gd name="T5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1">
                      <a:moveTo>
                        <a:pt x="66" y="1"/>
                      </a:moveTo>
                      <a:cubicBezTo>
                        <a:pt x="66" y="1"/>
                        <a:pt x="57" y="0"/>
                        <a:pt x="50" y="0"/>
                      </a:cubicBezTo>
                      <a:cubicBezTo>
                        <a:pt x="43" y="1"/>
                        <a:pt x="37" y="4"/>
                        <a:pt x="34" y="4"/>
                      </a:cubicBezTo>
                      <a:cubicBezTo>
                        <a:pt x="30" y="4"/>
                        <a:pt x="25" y="1"/>
                        <a:pt x="18" y="0"/>
                      </a:cubicBezTo>
                      <a:cubicBezTo>
                        <a:pt x="11" y="0"/>
                        <a:pt x="1" y="1"/>
                        <a:pt x="1" y="1"/>
                      </a:cubicBezTo>
                      <a:cubicBezTo>
                        <a:pt x="0" y="1"/>
                        <a:pt x="0" y="2"/>
                        <a:pt x="1" y="3"/>
                      </a:cubicBezTo>
                      <a:cubicBezTo>
                        <a:pt x="1" y="5"/>
                        <a:pt x="1" y="5"/>
                        <a:pt x="3" y="6"/>
                      </a:cubicBezTo>
                      <a:cubicBezTo>
                        <a:pt x="4" y="7"/>
                        <a:pt x="5" y="11"/>
                        <a:pt x="5" y="11"/>
                      </a:cubicBezTo>
                      <a:cubicBezTo>
                        <a:pt x="6" y="19"/>
                        <a:pt x="12" y="21"/>
                        <a:pt x="20" y="20"/>
                      </a:cubicBezTo>
                      <a:cubicBezTo>
                        <a:pt x="28" y="19"/>
                        <a:pt x="30" y="10"/>
                        <a:pt x="31" y="8"/>
                      </a:cubicBezTo>
                      <a:cubicBezTo>
                        <a:pt x="32" y="7"/>
                        <a:pt x="34" y="7"/>
                        <a:pt x="34" y="7"/>
                      </a:cubicBezTo>
                      <a:cubicBezTo>
                        <a:pt x="34" y="7"/>
                        <a:pt x="35" y="7"/>
                        <a:pt x="36" y="8"/>
                      </a:cubicBezTo>
                      <a:cubicBezTo>
                        <a:pt x="37" y="10"/>
                        <a:pt x="39" y="19"/>
                        <a:pt x="47" y="20"/>
                      </a:cubicBezTo>
                      <a:cubicBezTo>
                        <a:pt x="55" y="21"/>
                        <a:pt x="61" y="19"/>
                        <a:pt x="62" y="11"/>
                      </a:cubicBezTo>
                      <a:cubicBezTo>
                        <a:pt x="62" y="11"/>
                        <a:pt x="63" y="7"/>
                        <a:pt x="64" y="6"/>
                      </a:cubicBezTo>
                      <a:cubicBezTo>
                        <a:pt x="66" y="5"/>
                        <a:pt x="66" y="5"/>
                        <a:pt x="66" y="3"/>
                      </a:cubicBezTo>
                      <a:cubicBezTo>
                        <a:pt x="67" y="2"/>
                        <a:pt x="67" y="1"/>
                        <a:pt x="66" y="1"/>
                      </a:cubicBezTo>
                      <a:close/>
                      <a:moveTo>
                        <a:pt x="26" y="15"/>
                      </a:moveTo>
                      <a:cubicBezTo>
                        <a:pt x="23" y="18"/>
                        <a:pt x="19" y="19"/>
                        <a:pt x="14" y="18"/>
                      </a:cubicBezTo>
                      <a:cubicBezTo>
                        <a:pt x="8" y="18"/>
                        <a:pt x="6" y="14"/>
                        <a:pt x="6" y="7"/>
                      </a:cubicBezTo>
                      <a:cubicBezTo>
                        <a:pt x="6" y="0"/>
                        <a:pt x="18" y="2"/>
                        <a:pt x="18" y="2"/>
                      </a:cubicBezTo>
                      <a:cubicBezTo>
                        <a:pt x="23" y="3"/>
                        <a:pt x="23" y="3"/>
                        <a:pt x="26" y="4"/>
                      </a:cubicBezTo>
                      <a:cubicBezTo>
                        <a:pt x="30" y="5"/>
                        <a:pt x="28" y="12"/>
                        <a:pt x="26" y="15"/>
                      </a:cubicBezTo>
                      <a:close/>
                      <a:moveTo>
                        <a:pt x="54" y="18"/>
                      </a:moveTo>
                      <a:cubicBezTo>
                        <a:pt x="48" y="19"/>
                        <a:pt x="44" y="18"/>
                        <a:pt x="42" y="15"/>
                      </a:cubicBezTo>
                      <a:cubicBezTo>
                        <a:pt x="40" y="12"/>
                        <a:pt x="37" y="5"/>
                        <a:pt x="41" y="4"/>
                      </a:cubicBezTo>
                      <a:cubicBezTo>
                        <a:pt x="45" y="3"/>
                        <a:pt x="45" y="3"/>
                        <a:pt x="49" y="2"/>
                      </a:cubicBezTo>
                      <a:cubicBezTo>
                        <a:pt x="49" y="2"/>
                        <a:pt x="61" y="0"/>
                        <a:pt x="61" y="7"/>
                      </a:cubicBezTo>
                      <a:cubicBezTo>
                        <a:pt x="61" y="14"/>
                        <a:pt x="59" y="18"/>
                        <a:pt x="54" y="1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22" name="Oval 353"/>
                <p:cNvSpPr>
                  <a:spLocks noChangeArrowheads="1"/>
                </p:cNvSpPr>
                <p:nvPr/>
              </p:nvSpPr>
              <p:spPr bwMode="auto">
                <a:xfrm>
                  <a:off x="5002694" y="7350416"/>
                  <a:ext cx="8305" cy="6643"/>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23" name="Oval 354"/>
                <p:cNvSpPr>
                  <a:spLocks noChangeArrowheads="1"/>
                </p:cNvSpPr>
                <p:nvPr/>
              </p:nvSpPr>
              <p:spPr bwMode="auto">
                <a:xfrm>
                  <a:off x="5221921" y="7350416"/>
                  <a:ext cx="6643" cy="6643"/>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grpSp>
        <p:sp>
          <p:nvSpPr>
            <p:cNvPr id="1300" name="Freeform 301"/>
            <p:cNvSpPr>
              <a:spLocks/>
            </p:cNvSpPr>
            <p:nvPr/>
          </p:nvSpPr>
          <p:spPr bwMode="auto">
            <a:xfrm>
              <a:off x="10956342" y="6755626"/>
              <a:ext cx="186926" cy="92148"/>
            </a:xfrm>
            <a:custGeom>
              <a:avLst/>
              <a:gdLst>
                <a:gd name="T0" fmla="*/ 16 w 33"/>
                <a:gd name="T1" fmla="*/ 0 h 16"/>
                <a:gd name="T2" fmla="*/ 0 w 33"/>
                <a:gd name="T3" fmla="*/ 16 h 16"/>
                <a:gd name="T4" fmla="*/ 33 w 33"/>
                <a:gd name="T5" fmla="*/ 16 h 16"/>
                <a:gd name="T6" fmla="*/ 16 w 33"/>
                <a:gd name="T7" fmla="*/ 0 h 16"/>
              </a:gdLst>
              <a:ahLst/>
              <a:cxnLst>
                <a:cxn ang="0">
                  <a:pos x="T0" y="T1"/>
                </a:cxn>
                <a:cxn ang="0">
                  <a:pos x="T2" y="T3"/>
                </a:cxn>
                <a:cxn ang="0">
                  <a:pos x="T4" y="T5"/>
                </a:cxn>
                <a:cxn ang="0">
                  <a:pos x="T6" y="T7"/>
                </a:cxn>
              </a:cxnLst>
              <a:rect l="0" t="0" r="r" b="b"/>
              <a:pathLst>
                <a:path w="33" h="16">
                  <a:moveTo>
                    <a:pt x="16" y="0"/>
                  </a:moveTo>
                  <a:cubicBezTo>
                    <a:pt x="7" y="0"/>
                    <a:pt x="0" y="7"/>
                    <a:pt x="0" y="16"/>
                  </a:cubicBezTo>
                  <a:cubicBezTo>
                    <a:pt x="33" y="16"/>
                    <a:pt x="33" y="16"/>
                    <a:pt x="33" y="16"/>
                  </a:cubicBezTo>
                  <a:cubicBezTo>
                    <a:pt x="33" y="7"/>
                    <a:pt x="25" y="0"/>
                    <a:pt x="16" y="0"/>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02" name="Freeform 303"/>
            <p:cNvSpPr>
              <a:spLocks/>
            </p:cNvSpPr>
            <p:nvPr/>
          </p:nvSpPr>
          <p:spPr bwMode="auto">
            <a:xfrm>
              <a:off x="11185694" y="6760024"/>
              <a:ext cx="180414" cy="87702"/>
            </a:xfrm>
            <a:custGeom>
              <a:avLst/>
              <a:gdLst>
                <a:gd name="T0" fmla="*/ 16 w 33"/>
                <a:gd name="T1" fmla="*/ 0 h 16"/>
                <a:gd name="T2" fmla="*/ 33 w 33"/>
                <a:gd name="T3" fmla="*/ 16 h 16"/>
                <a:gd name="T4" fmla="*/ 0 w 33"/>
                <a:gd name="T5" fmla="*/ 16 h 16"/>
                <a:gd name="T6" fmla="*/ 16 w 33"/>
                <a:gd name="T7" fmla="*/ 0 h 16"/>
              </a:gdLst>
              <a:ahLst/>
              <a:cxnLst>
                <a:cxn ang="0">
                  <a:pos x="T0" y="T1"/>
                </a:cxn>
                <a:cxn ang="0">
                  <a:pos x="T2" y="T3"/>
                </a:cxn>
                <a:cxn ang="0">
                  <a:pos x="T4" y="T5"/>
                </a:cxn>
                <a:cxn ang="0">
                  <a:pos x="T6" y="T7"/>
                </a:cxn>
              </a:cxnLst>
              <a:rect l="0" t="0" r="r" b="b"/>
              <a:pathLst>
                <a:path w="33" h="16">
                  <a:moveTo>
                    <a:pt x="16" y="0"/>
                  </a:moveTo>
                  <a:cubicBezTo>
                    <a:pt x="25" y="0"/>
                    <a:pt x="33" y="7"/>
                    <a:pt x="33" y="16"/>
                  </a:cubicBezTo>
                  <a:cubicBezTo>
                    <a:pt x="0" y="16"/>
                    <a:pt x="0" y="16"/>
                    <a:pt x="0" y="16"/>
                  </a:cubicBezTo>
                  <a:cubicBezTo>
                    <a:pt x="0" y="7"/>
                    <a:pt x="7" y="0"/>
                    <a:pt x="16" y="0"/>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grpSp>
        <p:nvGrpSpPr>
          <p:cNvPr id="10" name="Group 9"/>
          <p:cNvGrpSpPr/>
          <p:nvPr/>
        </p:nvGrpSpPr>
        <p:grpSpPr>
          <a:xfrm>
            <a:off x="10215400" y="4705201"/>
            <a:ext cx="785787" cy="2280063"/>
            <a:chOff x="10013555" y="4613361"/>
            <a:chExt cx="770449" cy="2235559"/>
          </a:xfrm>
        </p:grpSpPr>
        <p:grpSp>
          <p:nvGrpSpPr>
            <p:cNvPr id="9" name="Group 8"/>
            <p:cNvGrpSpPr/>
            <p:nvPr/>
          </p:nvGrpSpPr>
          <p:grpSpPr>
            <a:xfrm>
              <a:off x="10013555" y="4613361"/>
              <a:ext cx="759599" cy="2235559"/>
              <a:chOff x="10013555" y="4613361"/>
              <a:chExt cx="759599" cy="2235559"/>
            </a:xfrm>
          </p:grpSpPr>
          <p:grpSp>
            <p:nvGrpSpPr>
              <p:cNvPr id="562" name="Group 561"/>
              <p:cNvGrpSpPr/>
              <p:nvPr/>
            </p:nvGrpSpPr>
            <p:grpSpPr>
              <a:xfrm>
                <a:off x="10013555" y="4613361"/>
                <a:ext cx="759599" cy="2235559"/>
                <a:chOff x="10094772" y="4617073"/>
                <a:chExt cx="761819" cy="2242095"/>
              </a:xfrm>
            </p:grpSpPr>
            <p:sp>
              <p:nvSpPr>
                <p:cNvPr id="1324" name="Freeform 355"/>
                <p:cNvSpPr>
                  <a:spLocks/>
                </p:cNvSpPr>
                <p:nvPr/>
              </p:nvSpPr>
              <p:spPr bwMode="auto">
                <a:xfrm>
                  <a:off x="10317915" y="4979708"/>
                  <a:ext cx="174385" cy="189333"/>
                </a:xfrm>
                <a:custGeom>
                  <a:avLst/>
                  <a:gdLst>
                    <a:gd name="T0" fmla="*/ 0 w 105"/>
                    <a:gd name="T1" fmla="*/ 10 h 114"/>
                    <a:gd name="T2" fmla="*/ 11 w 105"/>
                    <a:gd name="T3" fmla="*/ 0 h 114"/>
                    <a:gd name="T4" fmla="*/ 95 w 105"/>
                    <a:gd name="T5" fmla="*/ 0 h 114"/>
                    <a:gd name="T6" fmla="*/ 105 w 105"/>
                    <a:gd name="T7" fmla="*/ 10 h 114"/>
                    <a:gd name="T8" fmla="*/ 77 w 105"/>
                    <a:gd name="T9" fmla="*/ 105 h 114"/>
                    <a:gd name="T10" fmla="*/ 39 w 105"/>
                    <a:gd name="T11" fmla="*/ 114 h 114"/>
                    <a:gd name="T12" fmla="*/ 6 w 105"/>
                    <a:gd name="T13" fmla="*/ 69 h 114"/>
                    <a:gd name="T14" fmla="*/ 0 w 105"/>
                    <a:gd name="T15" fmla="*/ 1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14">
                      <a:moveTo>
                        <a:pt x="0" y="10"/>
                      </a:moveTo>
                      <a:lnTo>
                        <a:pt x="11" y="0"/>
                      </a:lnTo>
                      <a:lnTo>
                        <a:pt x="95" y="0"/>
                      </a:lnTo>
                      <a:lnTo>
                        <a:pt x="105" y="10"/>
                      </a:lnTo>
                      <a:lnTo>
                        <a:pt x="77" y="105"/>
                      </a:lnTo>
                      <a:lnTo>
                        <a:pt x="39" y="114"/>
                      </a:lnTo>
                      <a:lnTo>
                        <a:pt x="6" y="69"/>
                      </a:lnTo>
                      <a:lnTo>
                        <a:pt x="0" y="10"/>
                      </a:lnTo>
                      <a:close/>
                    </a:path>
                  </a:pathLst>
                </a:custGeom>
                <a:solidFill>
                  <a:schemeClr val="bg1"/>
                </a:solidFill>
                <a:ln>
                  <a:noFill/>
                </a:ln>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25" name="Freeform 356"/>
                <p:cNvSpPr>
                  <a:spLocks/>
                </p:cNvSpPr>
                <p:nvPr/>
              </p:nvSpPr>
              <p:spPr bwMode="auto">
                <a:xfrm>
                  <a:off x="10216605" y="6769484"/>
                  <a:ext cx="176046" cy="89684"/>
                </a:xfrm>
                <a:custGeom>
                  <a:avLst/>
                  <a:gdLst>
                    <a:gd name="T0" fmla="*/ 24 w 49"/>
                    <a:gd name="T1" fmla="*/ 0 h 25"/>
                    <a:gd name="T2" fmla="*/ 0 w 49"/>
                    <a:gd name="T3" fmla="*/ 25 h 25"/>
                    <a:gd name="T4" fmla="*/ 49 w 49"/>
                    <a:gd name="T5" fmla="*/ 25 h 25"/>
                    <a:gd name="T6" fmla="*/ 24 w 49"/>
                    <a:gd name="T7" fmla="*/ 0 h 25"/>
                  </a:gdLst>
                  <a:ahLst/>
                  <a:cxnLst>
                    <a:cxn ang="0">
                      <a:pos x="T0" y="T1"/>
                    </a:cxn>
                    <a:cxn ang="0">
                      <a:pos x="T2" y="T3"/>
                    </a:cxn>
                    <a:cxn ang="0">
                      <a:pos x="T4" y="T5"/>
                    </a:cxn>
                    <a:cxn ang="0">
                      <a:pos x="T6" y="T7"/>
                    </a:cxn>
                  </a:cxnLst>
                  <a:rect l="0" t="0" r="r" b="b"/>
                  <a:pathLst>
                    <a:path w="49" h="25">
                      <a:moveTo>
                        <a:pt x="24" y="0"/>
                      </a:moveTo>
                      <a:cubicBezTo>
                        <a:pt x="11" y="0"/>
                        <a:pt x="0" y="11"/>
                        <a:pt x="0" y="25"/>
                      </a:cubicBezTo>
                      <a:cubicBezTo>
                        <a:pt x="49" y="25"/>
                        <a:pt x="49" y="25"/>
                        <a:pt x="49" y="25"/>
                      </a:cubicBezTo>
                      <a:cubicBezTo>
                        <a:pt x="49" y="11"/>
                        <a:pt x="38" y="0"/>
                        <a:pt x="24" y="0"/>
                      </a:cubicBezTo>
                      <a:close/>
                    </a:path>
                  </a:pathLst>
                </a:custGeom>
                <a:solidFill>
                  <a:schemeClr val="tx1">
                    <a:lumMod val="50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26" name="Freeform 357"/>
                <p:cNvSpPr>
                  <a:spLocks/>
                </p:cNvSpPr>
                <p:nvPr/>
              </p:nvSpPr>
              <p:spPr bwMode="auto">
                <a:xfrm>
                  <a:off x="10191693" y="5815097"/>
                  <a:ext cx="225870" cy="968255"/>
                </a:xfrm>
                <a:custGeom>
                  <a:avLst/>
                  <a:gdLst>
                    <a:gd name="T0" fmla="*/ 106 w 136"/>
                    <a:gd name="T1" fmla="*/ 583 h 583"/>
                    <a:gd name="T2" fmla="*/ 26 w 136"/>
                    <a:gd name="T3" fmla="*/ 583 h 583"/>
                    <a:gd name="T4" fmla="*/ 0 w 136"/>
                    <a:gd name="T5" fmla="*/ 0 h 583"/>
                    <a:gd name="T6" fmla="*/ 136 w 136"/>
                    <a:gd name="T7" fmla="*/ 0 h 583"/>
                    <a:gd name="T8" fmla="*/ 106 w 136"/>
                    <a:gd name="T9" fmla="*/ 583 h 583"/>
                  </a:gdLst>
                  <a:ahLst/>
                  <a:cxnLst>
                    <a:cxn ang="0">
                      <a:pos x="T0" y="T1"/>
                    </a:cxn>
                    <a:cxn ang="0">
                      <a:pos x="T2" y="T3"/>
                    </a:cxn>
                    <a:cxn ang="0">
                      <a:pos x="T4" y="T5"/>
                    </a:cxn>
                    <a:cxn ang="0">
                      <a:pos x="T6" y="T7"/>
                    </a:cxn>
                    <a:cxn ang="0">
                      <a:pos x="T8" y="T9"/>
                    </a:cxn>
                  </a:cxnLst>
                  <a:rect l="0" t="0" r="r" b="b"/>
                  <a:pathLst>
                    <a:path w="136" h="583">
                      <a:moveTo>
                        <a:pt x="106" y="583"/>
                      </a:moveTo>
                      <a:lnTo>
                        <a:pt x="26" y="583"/>
                      </a:lnTo>
                      <a:lnTo>
                        <a:pt x="0" y="0"/>
                      </a:lnTo>
                      <a:lnTo>
                        <a:pt x="136" y="0"/>
                      </a:lnTo>
                      <a:lnTo>
                        <a:pt x="106" y="583"/>
                      </a:lnTo>
                      <a:close/>
                    </a:path>
                  </a:pathLst>
                </a:custGeom>
                <a:solidFill>
                  <a:schemeClr val="tx1">
                    <a:lumMod val="50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27" name="Freeform 358"/>
                <p:cNvSpPr>
                  <a:spLocks/>
                </p:cNvSpPr>
                <p:nvPr/>
              </p:nvSpPr>
              <p:spPr bwMode="auto">
                <a:xfrm>
                  <a:off x="10389330" y="5815097"/>
                  <a:ext cx="225870" cy="968255"/>
                </a:xfrm>
                <a:custGeom>
                  <a:avLst/>
                  <a:gdLst>
                    <a:gd name="T0" fmla="*/ 110 w 136"/>
                    <a:gd name="T1" fmla="*/ 583 h 583"/>
                    <a:gd name="T2" fmla="*/ 30 w 136"/>
                    <a:gd name="T3" fmla="*/ 583 h 583"/>
                    <a:gd name="T4" fmla="*/ 0 w 136"/>
                    <a:gd name="T5" fmla="*/ 0 h 583"/>
                    <a:gd name="T6" fmla="*/ 136 w 136"/>
                    <a:gd name="T7" fmla="*/ 0 h 583"/>
                    <a:gd name="T8" fmla="*/ 110 w 136"/>
                    <a:gd name="T9" fmla="*/ 583 h 583"/>
                  </a:gdLst>
                  <a:ahLst/>
                  <a:cxnLst>
                    <a:cxn ang="0">
                      <a:pos x="T0" y="T1"/>
                    </a:cxn>
                    <a:cxn ang="0">
                      <a:pos x="T2" y="T3"/>
                    </a:cxn>
                    <a:cxn ang="0">
                      <a:pos x="T4" y="T5"/>
                    </a:cxn>
                    <a:cxn ang="0">
                      <a:pos x="T6" y="T7"/>
                    </a:cxn>
                    <a:cxn ang="0">
                      <a:pos x="T8" y="T9"/>
                    </a:cxn>
                  </a:cxnLst>
                  <a:rect l="0" t="0" r="r" b="b"/>
                  <a:pathLst>
                    <a:path w="136" h="583">
                      <a:moveTo>
                        <a:pt x="110" y="583"/>
                      </a:moveTo>
                      <a:lnTo>
                        <a:pt x="30" y="583"/>
                      </a:lnTo>
                      <a:lnTo>
                        <a:pt x="0" y="0"/>
                      </a:lnTo>
                      <a:lnTo>
                        <a:pt x="136" y="0"/>
                      </a:lnTo>
                      <a:lnTo>
                        <a:pt x="110" y="583"/>
                      </a:lnTo>
                      <a:close/>
                    </a:path>
                  </a:pathLst>
                </a:custGeom>
                <a:solidFill>
                  <a:schemeClr val="tx1">
                    <a:lumMod val="50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28" name="Freeform 359"/>
                <p:cNvSpPr>
                  <a:spLocks/>
                </p:cNvSpPr>
                <p:nvPr/>
              </p:nvSpPr>
              <p:spPr bwMode="auto">
                <a:xfrm>
                  <a:off x="10420885" y="6769484"/>
                  <a:ext cx="176046" cy="89684"/>
                </a:xfrm>
                <a:custGeom>
                  <a:avLst/>
                  <a:gdLst>
                    <a:gd name="T0" fmla="*/ 25 w 49"/>
                    <a:gd name="T1" fmla="*/ 0 h 25"/>
                    <a:gd name="T2" fmla="*/ 0 w 49"/>
                    <a:gd name="T3" fmla="*/ 25 h 25"/>
                    <a:gd name="T4" fmla="*/ 49 w 49"/>
                    <a:gd name="T5" fmla="*/ 25 h 25"/>
                    <a:gd name="T6" fmla="*/ 25 w 49"/>
                    <a:gd name="T7" fmla="*/ 0 h 25"/>
                  </a:gdLst>
                  <a:ahLst/>
                  <a:cxnLst>
                    <a:cxn ang="0">
                      <a:pos x="T0" y="T1"/>
                    </a:cxn>
                    <a:cxn ang="0">
                      <a:pos x="T2" y="T3"/>
                    </a:cxn>
                    <a:cxn ang="0">
                      <a:pos x="T4" y="T5"/>
                    </a:cxn>
                    <a:cxn ang="0">
                      <a:pos x="T6" y="T7"/>
                    </a:cxn>
                  </a:cxnLst>
                  <a:rect l="0" t="0" r="r" b="b"/>
                  <a:pathLst>
                    <a:path w="49" h="25">
                      <a:moveTo>
                        <a:pt x="25" y="0"/>
                      </a:moveTo>
                      <a:cubicBezTo>
                        <a:pt x="11" y="0"/>
                        <a:pt x="0" y="11"/>
                        <a:pt x="0" y="25"/>
                      </a:cubicBezTo>
                      <a:cubicBezTo>
                        <a:pt x="49" y="25"/>
                        <a:pt x="49" y="25"/>
                        <a:pt x="49" y="25"/>
                      </a:cubicBezTo>
                      <a:cubicBezTo>
                        <a:pt x="49" y="11"/>
                        <a:pt x="38" y="0"/>
                        <a:pt x="25" y="0"/>
                      </a:cubicBezTo>
                      <a:close/>
                    </a:path>
                  </a:pathLst>
                </a:custGeom>
                <a:solidFill>
                  <a:schemeClr val="tx1">
                    <a:lumMod val="50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29" name="Freeform 360"/>
                <p:cNvSpPr>
                  <a:spLocks/>
                </p:cNvSpPr>
                <p:nvPr/>
              </p:nvSpPr>
              <p:spPr bwMode="auto">
                <a:xfrm>
                  <a:off x="10299645" y="5001298"/>
                  <a:ext cx="219227" cy="591250"/>
                </a:xfrm>
                <a:custGeom>
                  <a:avLst/>
                  <a:gdLst>
                    <a:gd name="T0" fmla="*/ 132 w 132"/>
                    <a:gd name="T1" fmla="*/ 75 h 356"/>
                    <a:gd name="T2" fmla="*/ 67 w 132"/>
                    <a:gd name="T3" fmla="*/ 0 h 356"/>
                    <a:gd name="T4" fmla="*/ 0 w 132"/>
                    <a:gd name="T5" fmla="*/ 69 h 356"/>
                    <a:gd name="T6" fmla="*/ 50 w 132"/>
                    <a:gd name="T7" fmla="*/ 328 h 356"/>
                    <a:gd name="T8" fmla="*/ 63 w 132"/>
                    <a:gd name="T9" fmla="*/ 356 h 356"/>
                    <a:gd name="T10" fmla="*/ 78 w 132"/>
                    <a:gd name="T11" fmla="*/ 328 h 356"/>
                    <a:gd name="T12" fmla="*/ 132 w 132"/>
                    <a:gd name="T13" fmla="*/ 75 h 356"/>
                  </a:gdLst>
                  <a:ahLst/>
                  <a:cxnLst>
                    <a:cxn ang="0">
                      <a:pos x="T0" y="T1"/>
                    </a:cxn>
                    <a:cxn ang="0">
                      <a:pos x="T2" y="T3"/>
                    </a:cxn>
                    <a:cxn ang="0">
                      <a:pos x="T4" y="T5"/>
                    </a:cxn>
                    <a:cxn ang="0">
                      <a:pos x="T6" y="T7"/>
                    </a:cxn>
                    <a:cxn ang="0">
                      <a:pos x="T8" y="T9"/>
                    </a:cxn>
                    <a:cxn ang="0">
                      <a:pos x="T10" y="T11"/>
                    </a:cxn>
                    <a:cxn ang="0">
                      <a:pos x="T12" y="T13"/>
                    </a:cxn>
                  </a:cxnLst>
                  <a:rect l="0" t="0" r="r" b="b"/>
                  <a:pathLst>
                    <a:path w="132" h="356">
                      <a:moveTo>
                        <a:pt x="132" y="75"/>
                      </a:moveTo>
                      <a:lnTo>
                        <a:pt x="67" y="0"/>
                      </a:lnTo>
                      <a:lnTo>
                        <a:pt x="0" y="69"/>
                      </a:lnTo>
                      <a:lnTo>
                        <a:pt x="50" y="328"/>
                      </a:lnTo>
                      <a:lnTo>
                        <a:pt x="63" y="356"/>
                      </a:lnTo>
                      <a:lnTo>
                        <a:pt x="78" y="328"/>
                      </a:lnTo>
                      <a:lnTo>
                        <a:pt x="132" y="75"/>
                      </a:lnTo>
                      <a:close/>
                    </a:path>
                  </a:pathLst>
                </a:custGeom>
                <a:solidFill>
                  <a:srgbClr val="FFFFFF"/>
                </a:solidFill>
                <a:ln>
                  <a:noFill/>
                </a:ln>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31" name="Freeform 362"/>
                <p:cNvSpPr>
                  <a:spLocks/>
                </p:cNvSpPr>
                <p:nvPr/>
              </p:nvSpPr>
              <p:spPr bwMode="auto">
                <a:xfrm>
                  <a:off x="10271551" y="4617073"/>
                  <a:ext cx="266458" cy="350166"/>
                </a:xfrm>
                <a:custGeom>
                  <a:avLst/>
                  <a:gdLst>
                    <a:gd name="T0" fmla="*/ 74 w 86"/>
                    <a:gd name="T1" fmla="*/ 22 h 106"/>
                    <a:gd name="T2" fmla="*/ 62 w 86"/>
                    <a:gd name="T3" fmla="*/ 90 h 106"/>
                    <a:gd name="T4" fmla="*/ 25 w 86"/>
                    <a:gd name="T5" fmla="*/ 87 h 106"/>
                    <a:gd name="T6" fmla="*/ 25 w 86"/>
                    <a:gd name="T7" fmla="*/ 8 h 106"/>
                    <a:gd name="T8" fmla="*/ 74 w 86"/>
                    <a:gd name="T9" fmla="*/ 22 h 106"/>
                    <a:gd name="connsiteX0" fmla="*/ 8029 w 8534"/>
                    <a:gd name="connsiteY0" fmla="*/ 1590 h 8998"/>
                    <a:gd name="connsiteX1" fmla="*/ 5928 w 8534"/>
                    <a:gd name="connsiteY1" fmla="*/ 8177 h 8998"/>
                    <a:gd name="connsiteX2" fmla="*/ 1626 w 8534"/>
                    <a:gd name="connsiteY2" fmla="*/ 7894 h 8998"/>
                    <a:gd name="connsiteX3" fmla="*/ 1626 w 8534"/>
                    <a:gd name="connsiteY3" fmla="*/ 441 h 8998"/>
                    <a:gd name="connsiteX4" fmla="*/ 8029 w 8534"/>
                    <a:gd name="connsiteY4" fmla="*/ 1590 h 8998"/>
                    <a:gd name="connsiteX0" fmla="*/ 9408 w 10000"/>
                    <a:gd name="connsiteY0" fmla="*/ 1836 h 10069"/>
                    <a:gd name="connsiteX1" fmla="*/ 6946 w 10000"/>
                    <a:gd name="connsiteY1" fmla="*/ 9157 h 10069"/>
                    <a:gd name="connsiteX2" fmla="*/ 1905 w 10000"/>
                    <a:gd name="connsiteY2" fmla="*/ 8842 h 10069"/>
                    <a:gd name="connsiteX3" fmla="*/ 1905 w 10000"/>
                    <a:gd name="connsiteY3" fmla="*/ 559 h 10069"/>
                    <a:gd name="connsiteX4" fmla="*/ 9408 w 10000"/>
                    <a:gd name="connsiteY4" fmla="*/ 1836 h 1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69">
                      <a:moveTo>
                        <a:pt x="9408" y="1836"/>
                      </a:moveTo>
                      <a:cubicBezTo>
                        <a:pt x="11043" y="3829"/>
                        <a:pt x="8990" y="8213"/>
                        <a:pt x="6946" y="9157"/>
                      </a:cubicBezTo>
                      <a:cubicBezTo>
                        <a:pt x="5039" y="9995"/>
                        <a:pt x="3404" y="10834"/>
                        <a:pt x="1905" y="8842"/>
                      </a:cubicBezTo>
                      <a:cubicBezTo>
                        <a:pt x="407" y="6849"/>
                        <a:pt x="-1501" y="1712"/>
                        <a:pt x="1905" y="559"/>
                      </a:cubicBezTo>
                      <a:cubicBezTo>
                        <a:pt x="3949" y="-280"/>
                        <a:pt x="8571" y="-408"/>
                        <a:pt x="9408" y="1836"/>
                      </a:cubicBezTo>
                      <a:close/>
                    </a:path>
                  </a:pathLst>
                </a:custGeom>
                <a:solidFill>
                  <a:srgbClr val="453727"/>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32" name="Freeform 363"/>
                <p:cNvSpPr>
                  <a:spLocks/>
                </p:cNvSpPr>
                <p:nvPr/>
              </p:nvSpPr>
              <p:spPr bwMode="auto">
                <a:xfrm>
                  <a:off x="10336183" y="4868433"/>
                  <a:ext cx="139509" cy="167742"/>
                </a:xfrm>
                <a:custGeom>
                  <a:avLst/>
                  <a:gdLst>
                    <a:gd name="T0" fmla="*/ 84 w 84"/>
                    <a:gd name="T1" fmla="*/ 67 h 101"/>
                    <a:gd name="T2" fmla="*/ 41 w 84"/>
                    <a:gd name="T3" fmla="*/ 101 h 101"/>
                    <a:gd name="T4" fmla="*/ 0 w 84"/>
                    <a:gd name="T5" fmla="*/ 67 h 101"/>
                    <a:gd name="T6" fmla="*/ 0 w 84"/>
                    <a:gd name="T7" fmla="*/ 0 h 101"/>
                    <a:gd name="T8" fmla="*/ 84 w 84"/>
                    <a:gd name="T9" fmla="*/ 0 h 101"/>
                    <a:gd name="T10" fmla="*/ 84 w 84"/>
                    <a:gd name="T11" fmla="*/ 67 h 101"/>
                  </a:gdLst>
                  <a:ahLst/>
                  <a:cxnLst>
                    <a:cxn ang="0">
                      <a:pos x="T0" y="T1"/>
                    </a:cxn>
                    <a:cxn ang="0">
                      <a:pos x="T2" y="T3"/>
                    </a:cxn>
                    <a:cxn ang="0">
                      <a:pos x="T4" y="T5"/>
                    </a:cxn>
                    <a:cxn ang="0">
                      <a:pos x="T6" y="T7"/>
                    </a:cxn>
                    <a:cxn ang="0">
                      <a:pos x="T8" y="T9"/>
                    </a:cxn>
                    <a:cxn ang="0">
                      <a:pos x="T10" y="T11"/>
                    </a:cxn>
                  </a:cxnLst>
                  <a:rect l="0" t="0" r="r" b="b"/>
                  <a:pathLst>
                    <a:path w="84" h="101">
                      <a:moveTo>
                        <a:pt x="84" y="67"/>
                      </a:moveTo>
                      <a:lnTo>
                        <a:pt x="41" y="101"/>
                      </a:lnTo>
                      <a:lnTo>
                        <a:pt x="0" y="67"/>
                      </a:lnTo>
                      <a:lnTo>
                        <a:pt x="0" y="0"/>
                      </a:lnTo>
                      <a:lnTo>
                        <a:pt x="84" y="0"/>
                      </a:lnTo>
                      <a:lnTo>
                        <a:pt x="84" y="67"/>
                      </a:lnTo>
                      <a:close/>
                    </a:path>
                  </a:pathLst>
                </a:custGeom>
                <a:solidFill>
                  <a:srgbClr val="453727"/>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37" name="Freeform 368"/>
                <p:cNvSpPr>
                  <a:spLocks/>
                </p:cNvSpPr>
                <p:nvPr/>
              </p:nvSpPr>
              <p:spPr bwMode="auto">
                <a:xfrm>
                  <a:off x="10178407" y="4996316"/>
                  <a:ext cx="455062" cy="793869"/>
                </a:xfrm>
                <a:custGeom>
                  <a:avLst/>
                  <a:gdLst>
                    <a:gd name="T0" fmla="*/ 189 w 274"/>
                    <a:gd name="T1" fmla="*/ 0 h 478"/>
                    <a:gd name="T2" fmla="*/ 136 w 274"/>
                    <a:gd name="T3" fmla="*/ 91 h 478"/>
                    <a:gd name="T4" fmla="*/ 84 w 274"/>
                    <a:gd name="T5" fmla="*/ 0 h 478"/>
                    <a:gd name="T6" fmla="*/ 0 w 274"/>
                    <a:gd name="T7" fmla="*/ 16 h 478"/>
                    <a:gd name="T8" fmla="*/ 4 w 274"/>
                    <a:gd name="T9" fmla="*/ 478 h 478"/>
                    <a:gd name="T10" fmla="*/ 267 w 274"/>
                    <a:gd name="T11" fmla="*/ 478 h 478"/>
                    <a:gd name="T12" fmla="*/ 274 w 274"/>
                    <a:gd name="T13" fmla="*/ 16 h 478"/>
                    <a:gd name="T14" fmla="*/ 189 w 274"/>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478">
                      <a:moveTo>
                        <a:pt x="189" y="0"/>
                      </a:moveTo>
                      <a:lnTo>
                        <a:pt x="136" y="91"/>
                      </a:lnTo>
                      <a:lnTo>
                        <a:pt x="84" y="0"/>
                      </a:lnTo>
                      <a:lnTo>
                        <a:pt x="0" y="16"/>
                      </a:lnTo>
                      <a:lnTo>
                        <a:pt x="4" y="478"/>
                      </a:lnTo>
                      <a:lnTo>
                        <a:pt x="267" y="478"/>
                      </a:lnTo>
                      <a:lnTo>
                        <a:pt x="274" y="16"/>
                      </a:lnTo>
                      <a:lnTo>
                        <a:pt x="189" y="0"/>
                      </a:lnTo>
                      <a:close/>
                    </a:path>
                  </a:pathLst>
                </a:custGeom>
                <a:solidFill>
                  <a:schemeClr val="accent4">
                    <a:lumMod val="75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38" name="Freeform 369"/>
                <p:cNvSpPr>
                  <a:spLocks/>
                </p:cNvSpPr>
                <p:nvPr/>
              </p:nvSpPr>
              <p:spPr bwMode="auto">
                <a:xfrm>
                  <a:off x="10518872" y="4723943"/>
                  <a:ext cx="3322" cy="498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39" name="Freeform 370"/>
                <p:cNvSpPr>
                  <a:spLocks/>
                </p:cNvSpPr>
                <p:nvPr/>
              </p:nvSpPr>
              <p:spPr bwMode="auto">
                <a:xfrm>
                  <a:off x="10518872" y="47206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40" name="Freeform 371"/>
                <p:cNvSpPr>
                  <a:spLocks/>
                </p:cNvSpPr>
                <p:nvPr/>
              </p:nvSpPr>
              <p:spPr bwMode="auto">
                <a:xfrm>
                  <a:off x="10510569" y="4710656"/>
                  <a:ext cx="332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41" name="Freeform 372"/>
                <p:cNvSpPr>
                  <a:spLocks/>
                </p:cNvSpPr>
                <p:nvPr/>
              </p:nvSpPr>
              <p:spPr bwMode="auto">
                <a:xfrm>
                  <a:off x="10513891" y="4713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42" name="Freeform 373"/>
                <p:cNvSpPr>
                  <a:spLocks/>
                </p:cNvSpPr>
                <p:nvPr/>
              </p:nvSpPr>
              <p:spPr bwMode="auto">
                <a:xfrm>
                  <a:off x="10288021" y="47106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43" name="Freeform 374"/>
                <p:cNvSpPr>
                  <a:spLocks/>
                </p:cNvSpPr>
                <p:nvPr/>
              </p:nvSpPr>
              <p:spPr bwMode="auto">
                <a:xfrm>
                  <a:off x="10522194" y="4728924"/>
                  <a:ext cx="0" cy="332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44" name="Freeform 375"/>
                <p:cNvSpPr>
                  <a:spLocks/>
                </p:cNvSpPr>
                <p:nvPr/>
              </p:nvSpPr>
              <p:spPr bwMode="auto">
                <a:xfrm>
                  <a:off x="10522194" y="4735568"/>
                  <a:ext cx="0" cy="332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45" name="Rectangle 376"/>
                <p:cNvSpPr>
                  <a:spLocks noChangeArrowheads="1"/>
                </p:cNvSpPr>
                <p:nvPr/>
              </p:nvSpPr>
              <p:spPr bwMode="auto">
                <a:xfrm>
                  <a:off x="10510569" y="4707335"/>
                  <a:ext cx="1662" cy="1662"/>
                </a:xfrm>
                <a:prstGeom prst="rect">
                  <a:avLst/>
                </a:prstGeom>
                <a:solidFill>
                  <a:srgbClr val="FFD6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46" name="Freeform 377"/>
                <p:cNvSpPr>
                  <a:spLocks/>
                </p:cNvSpPr>
                <p:nvPr/>
              </p:nvSpPr>
              <p:spPr bwMode="auto">
                <a:xfrm>
                  <a:off x="10281377" y="4732246"/>
                  <a:ext cx="332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47" name="Freeform 378"/>
                <p:cNvSpPr>
                  <a:spLocks/>
                </p:cNvSpPr>
                <p:nvPr/>
              </p:nvSpPr>
              <p:spPr bwMode="auto">
                <a:xfrm>
                  <a:off x="10284699" y="47206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48" name="Freeform 379"/>
                <p:cNvSpPr>
                  <a:spLocks/>
                </p:cNvSpPr>
                <p:nvPr/>
              </p:nvSpPr>
              <p:spPr bwMode="auto">
                <a:xfrm>
                  <a:off x="10288021" y="4717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49" name="Freeform 380"/>
                <p:cNvSpPr>
                  <a:spLocks/>
                </p:cNvSpPr>
                <p:nvPr/>
              </p:nvSpPr>
              <p:spPr bwMode="auto">
                <a:xfrm>
                  <a:off x="10284699" y="4723943"/>
                  <a:ext cx="0" cy="498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50" name="Freeform 381"/>
                <p:cNvSpPr>
                  <a:spLocks/>
                </p:cNvSpPr>
                <p:nvPr/>
              </p:nvSpPr>
              <p:spPr bwMode="auto">
                <a:xfrm>
                  <a:off x="10263108" y="4695708"/>
                  <a:ext cx="280678" cy="250784"/>
                </a:xfrm>
                <a:custGeom>
                  <a:avLst/>
                  <a:gdLst>
                    <a:gd name="T0" fmla="*/ 74 w 78"/>
                    <a:gd name="T1" fmla="*/ 17 h 70"/>
                    <a:gd name="T2" fmla="*/ 72 w 78"/>
                    <a:gd name="T3" fmla="*/ 17 h 70"/>
                    <a:gd name="T4" fmla="*/ 72 w 78"/>
                    <a:gd name="T5" fmla="*/ 12 h 70"/>
                    <a:gd name="T6" fmla="*/ 72 w 78"/>
                    <a:gd name="T7" fmla="*/ 11 h 70"/>
                    <a:gd name="T8" fmla="*/ 72 w 78"/>
                    <a:gd name="T9" fmla="*/ 10 h 70"/>
                    <a:gd name="T10" fmla="*/ 72 w 78"/>
                    <a:gd name="T11" fmla="*/ 9 h 70"/>
                    <a:gd name="T12" fmla="*/ 72 w 78"/>
                    <a:gd name="T13" fmla="*/ 9 h 70"/>
                    <a:gd name="T14" fmla="*/ 71 w 78"/>
                    <a:gd name="T15" fmla="*/ 8 h 70"/>
                    <a:gd name="T16" fmla="*/ 71 w 78"/>
                    <a:gd name="T17" fmla="*/ 7 h 70"/>
                    <a:gd name="T18" fmla="*/ 71 w 78"/>
                    <a:gd name="T19" fmla="*/ 7 h 70"/>
                    <a:gd name="T20" fmla="*/ 70 w 78"/>
                    <a:gd name="T21" fmla="*/ 5 h 70"/>
                    <a:gd name="T22" fmla="*/ 70 w 78"/>
                    <a:gd name="T23" fmla="*/ 5 h 70"/>
                    <a:gd name="T24" fmla="*/ 70 w 78"/>
                    <a:gd name="T25" fmla="*/ 4 h 70"/>
                    <a:gd name="T26" fmla="*/ 69 w 78"/>
                    <a:gd name="T27" fmla="*/ 4 h 70"/>
                    <a:gd name="T28" fmla="*/ 69 w 78"/>
                    <a:gd name="T29" fmla="*/ 3 h 70"/>
                    <a:gd name="T30" fmla="*/ 69 w 78"/>
                    <a:gd name="T31" fmla="*/ 3 h 70"/>
                    <a:gd name="T32" fmla="*/ 63 w 78"/>
                    <a:gd name="T33" fmla="*/ 3 h 70"/>
                    <a:gd name="T34" fmla="*/ 52 w 78"/>
                    <a:gd name="T35" fmla="*/ 1 h 70"/>
                    <a:gd name="T36" fmla="*/ 32 w 78"/>
                    <a:gd name="T37" fmla="*/ 3 h 70"/>
                    <a:gd name="T38" fmla="*/ 10 w 78"/>
                    <a:gd name="T39" fmla="*/ 0 h 70"/>
                    <a:gd name="T40" fmla="*/ 7 w 78"/>
                    <a:gd name="T41" fmla="*/ 4 h 70"/>
                    <a:gd name="T42" fmla="*/ 7 w 78"/>
                    <a:gd name="T43" fmla="*/ 4 h 70"/>
                    <a:gd name="T44" fmla="*/ 7 w 78"/>
                    <a:gd name="T45" fmla="*/ 6 h 70"/>
                    <a:gd name="T46" fmla="*/ 7 w 78"/>
                    <a:gd name="T47" fmla="*/ 6 h 70"/>
                    <a:gd name="T48" fmla="*/ 6 w 78"/>
                    <a:gd name="T49" fmla="*/ 7 h 70"/>
                    <a:gd name="T50" fmla="*/ 6 w 78"/>
                    <a:gd name="T51" fmla="*/ 7 h 70"/>
                    <a:gd name="T52" fmla="*/ 6 w 78"/>
                    <a:gd name="T53" fmla="*/ 8 h 70"/>
                    <a:gd name="T54" fmla="*/ 6 w 78"/>
                    <a:gd name="T55" fmla="*/ 9 h 70"/>
                    <a:gd name="T56" fmla="*/ 6 w 78"/>
                    <a:gd name="T57" fmla="*/ 10 h 70"/>
                    <a:gd name="T58" fmla="*/ 5 w 78"/>
                    <a:gd name="T59" fmla="*/ 10 h 70"/>
                    <a:gd name="T60" fmla="*/ 5 w 78"/>
                    <a:gd name="T61" fmla="*/ 12 h 70"/>
                    <a:gd name="T62" fmla="*/ 5 w 78"/>
                    <a:gd name="T63" fmla="*/ 17 h 70"/>
                    <a:gd name="T64" fmla="*/ 4 w 78"/>
                    <a:gd name="T65" fmla="*/ 17 h 70"/>
                    <a:gd name="T66" fmla="*/ 0 w 78"/>
                    <a:gd name="T67" fmla="*/ 23 h 70"/>
                    <a:gd name="T68" fmla="*/ 0 w 78"/>
                    <a:gd name="T69" fmla="*/ 35 h 70"/>
                    <a:gd name="T70" fmla="*/ 5 w 78"/>
                    <a:gd name="T71" fmla="*/ 40 h 70"/>
                    <a:gd name="T72" fmla="*/ 24 w 78"/>
                    <a:gd name="T73" fmla="*/ 70 h 70"/>
                    <a:gd name="T74" fmla="*/ 53 w 78"/>
                    <a:gd name="T75" fmla="*/ 70 h 70"/>
                    <a:gd name="T76" fmla="*/ 72 w 78"/>
                    <a:gd name="T77" fmla="*/ 40 h 70"/>
                    <a:gd name="T78" fmla="*/ 78 w 78"/>
                    <a:gd name="T79" fmla="*/ 35 h 70"/>
                    <a:gd name="T80" fmla="*/ 78 w 78"/>
                    <a:gd name="T81" fmla="*/ 23 h 70"/>
                    <a:gd name="T82" fmla="*/ 74 w 78"/>
                    <a:gd name="T8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0">
                      <a:moveTo>
                        <a:pt x="74" y="17"/>
                      </a:moveTo>
                      <a:cubicBezTo>
                        <a:pt x="73" y="17"/>
                        <a:pt x="73" y="17"/>
                        <a:pt x="72" y="17"/>
                      </a:cubicBezTo>
                      <a:cubicBezTo>
                        <a:pt x="72" y="12"/>
                        <a:pt x="72" y="12"/>
                        <a:pt x="72" y="12"/>
                      </a:cubicBezTo>
                      <a:cubicBezTo>
                        <a:pt x="72" y="12"/>
                        <a:pt x="72" y="11"/>
                        <a:pt x="72" y="11"/>
                      </a:cubicBezTo>
                      <a:cubicBezTo>
                        <a:pt x="72" y="10"/>
                        <a:pt x="72" y="10"/>
                        <a:pt x="72" y="10"/>
                      </a:cubicBezTo>
                      <a:cubicBezTo>
                        <a:pt x="72" y="10"/>
                        <a:pt x="72" y="9"/>
                        <a:pt x="72" y="9"/>
                      </a:cubicBezTo>
                      <a:cubicBezTo>
                        <a:pt x="72" y="9"/>
                        <a:pt x="72" y="9"/>
                        <a:pt x="72" y="9"/>
                      </a:cubicBezTo>
                      <a:cubicBezTo>
                        <a:pt x="71" y="8"/>
                        <a:pt x="71" y="8"/>
                        <a:pt x="71" y="8"/>
                      </a:cubicBezTo>
                      <a:cubicBezTo>
                        <a:pt x="71" y="8"/>
                        <a:pt x="71" y="7"/>
                        <a:pt x="71" y="7"/>
                      </a:cubicBezTo>
                      <a:cubicBezTo>
                        <a:pt x="71" y="7"/>
                        <a:pt x="71" y="7"/>
                        <a:pt x="71" y="7"/>
                      </a:cubicBezTo>
                      <a:cubicBezTo>
                        <a:pt x="71" y="6"/>
                        <a:pt x="71" y="6"/>
                        <a:pt x="70" y="5"/>
                      </a:cubicBezTo>
                      <a:cubicBezTo>
                        <a:pt x="70" y="5"/>
                        <a:pt x="70" y="5"/>
                        <a:pt x="70" y="5"/>
                      </a:cubicBezTo>
                      <a:cubicBezTo>
                        <a:pt x="70" y="4"/>
                        <a:pt x="70" y="4"/>
                        <a:pt x="70" y="4"/>
                      </a:cubicBezTo>
                      <a:cubicBezTo>
                        <a:pt x="70" y="4"/>
                        <a:pt x="70" y="4"/>
                        <a:pt x="69" y="4"/>
                      </a:cubicBezTo>
                      <a:cubicBezTo>
                        <a:pt x="69" y="3"/>
                        <a:pt x="69" y="3"/>
                        <a:pt x="69" y="3"/>
                      </a:cubicBezTo>
                      <a:cubicBezTo>
                        <a:pt x="69" y="3"/>
                        <a:pt x="69" y="3"/>
                        <a:pt x="69" y="3"/>
                      </a:cubicBezTo>
                      <a:cubicBezTo>
                        <a:pt x="67" y="3"/>
                        <a:pt x="65" y="3"/>
                        <a:pt x="63" y="3"/>
                      </a:cubicBezTo>
                      <a:cubicBezTo>
                        <a:pt x="58" y="3"/>
                        <a:pt x="54" y="2"/>
                        <a:pt x="52" y="1"/>
                      </a:cubicBezTo>
                      <a:cubicBezTo>
                        <a:pt x="47" y="2"/>
                        <a:pt x="40" y="3"/>
                        <a:pt x="32" y="3"/>
                      </a:cubicBezTo>
                      <a:cubicBezTo>
                        <a:pt x="23" y="3"/>
                        <a:pt x="15" y="2"/>
                        <a:pt x="10" y="0"/>
                      </a:cubicBezTo>
                      <a:cubicBezTo>
                        <a:pt x="9" y="2"/>
                        <a:pt x="8" y="3"/>
                        <a:pt x="7" y="4"/>
                      </a:cubicBezTo>
                      <a:cubicBezTo>
                        <a:pt x="7" y="4"/>
                        <a:pt x="7" y="4"/>
                        <a:pt x="7" y="4"/>
                      </a:cubicBezTo>
                      <a:cubicBezTo>
                        <a:pt x="7" y="5"/>
                        <a:pt x="7" y="5"/>
                        <a:pt x="7" y="6"/>
                      </a:cubicBezTo>
                      <a:cubicBezTo>
                        <a:pt x="7" y="6"/>
                        <a:pt x="7" y="6"/>
                        <a:pt x="7" y="6"/>
                      </a:cubicBezTo>
                      <a:cubicBezTo>
                        <a:pt x="7" y="6"/>
                        <a:pt x="6" y="7"/>
                        <a:pt x="6" y="7"/>
                      </a:cubicBezTo>
                      <a:cubicBezTo>
                        <a:pt x="6" y="7"/>
                        <a:pt x="6" y="7"/>
                        <a:pt x="6" y="7"/>
                      </a:cubicBezTo>
                      <a:cubicBezTo>
                        <a:pt x="6" y="8"/>
                        <a:pt x="6" y="8"/>
                        <a:pt x="6" y="8"/>
                      </a:cubicBezTo>
                      <a:cubicBezTo>
                        <a:pt x="6" y="9"/>
                        <a:pt x="6" y="9"/>
                        <a:pt x="6" y="9"/>
                      </a:cubicBezTo>
                      <a:cubicBezTo>
                        <a:pt x="6" y="9"/>
                        <a:pt x="6" y="10"/>
                        <a:pt x="6" y="10"/>
                      </a:cubicBezTo>
                      <a:cubicBezTo>
                        <a:pt x="5" y="10"/>
                        <a:pt x="5" y="10"/>
                        <a:pt x="5" y="10"/>
                      </a:cubicBezTo>
                      <a:cubicBezTo>
                        <a:pt x="5" y="11"/>
                        <a:pt x="5" y="12"/>
                        <a:pt x="5" y="12"/>
                      </a:cubicBezTo>
                      <a:cubicBezTo>
                        <a:pt x="5" y="17"/>
                        <a:pt x="5" y="17"/>
                        <a:pt x="5" y="17"/>
                      </a:cubicBezTo>
                      <a:cubicBezTo>
                        <a:pt x="5" y="17"/>
                        <a:pt x="5" y="17"/>
                        <a:pt x="4" y="17"/>
                      </a:cubicBezTo>
                      <a:cubicBezTo>
                        <a:pt x="2" y="17"/>
                        <a:pt x="0" y="20"/>
                        <a:pt x="0" y="23"/>
                      </a:cubicBezTo>
                      <a:cubicBezTo>
                        <a:pt x="0" y="35"/>
                        <a:pt x="0" y="35"/>
                        <a:pt x="0" y="35"/>
                      </a:cubicBezTo>
                      <a:cubicBezTo>
                        <a:pt x="0" y="38"/>
                        <a:pt x="2" y="40"/>
                        <a:pt x="5" y="40"/>
                      </a:cubicBezTo>
                      <a:cubicBezTo>
                        <a:pt x="5" y="40"/>
                        <a:pt x="15" y="70"/>
                        <a:pt x="24" y="70"/>
                      </a:cubicBezTo>
                      <a:cubicBezTo>
                        <a:pt x="53" y="70"/>
                        <a:pt x="53" y="70"/>
                        <a:pt x="53" y="70"/>
                      </a:cubicBezTo>
                      <a:cubicBezTo>
                        <a:pt x="62" y="70"/>
                        <a:pt x="72" y="40"/>
                        <a:pt x="72" y="40"/>
                      </a:cubicBezTo>
                      <a:cubicBezTo>
                        <a:pt x="75" y="40"/>
                        <a:pt x="78" y="38"/>
                        <a:pt x="78" y="35"/>
                      </a:cubicBezTo>
                      <a:cubicBezTo>
                        <a:pt x="78" y="23"/>
                        <a:pt x="78" y="23"/>
                        <a:pt x="78" y="23"/>
                      </a:cubicBezTo>
                      <a:cubicBezTo>
                        <a:pt x="78" y="20"/>
                        <a:pt x="76" y="18"/>
                        <a:pt x="74" y="17"/>
                      </a:cubicBezTo>
                      <a:close/>
                    </a:path>
                  </a:pathLst>
                </a:custGeom>
                <a:solidFill>
                  <a:srgbClr val="634E37"/>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51" name="Rectangle 382"/>
                <p:cNvSpPr>
                  <a:spLocks noChangeArrowheads="1"/>
                </p:cNvSpPr>
                <p:nvPr/>
              </p:nvSpPr>
              <p:spPr bwMode="auto">
                <a:xfrm>
                  <a:off x="10185050" y="5790185"/>
                  <a:ext cx="436795" cy="28235"/>
                </a:xfrm>
                <a:prstGeom prst="rect">
                  <a:avLst/>
                </a:prstGeom>
                <a:solidFill>
                  <a:srgbClr val="583618"/>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52" name="Rectangle 383"/>
                <p:cNvSpPr>
                  <a:spLocks noChangeArrowheads="1"/>
                </p:cNvSpPr>
                <p:nvPr/>
              </p:nvSpPr>
              <p:spPr bwMode="auto">
                <a:xfrm>
                  <a:off x="10364418" y="5790185"/>
                  <a:ext cx="78059" cy="2823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73" name="Freeform 93"/>
                <p:cNvSpPr>
                  <a:spLocks/>
                </p:cNvSpPr>
                <p:nvPr/>
              </p:nvSpPr>
              <p:spPr bwMode="auto">
                <a:xfrm>
                  <a:off x="10099373" y="5638752"/>
                  <a:ext cx="96509" cy="243049"/>
                </a:xfrm>
                <a:custGeom>
                  <a:avLst/>
                  <a:gdLst>
                    <a:gd name="T0" fmla="*/ 51 w 51"/>
                    <a:gd name="T1" fmla="*/ 0 h 102"/>
                    <a:gd name="T2" fmla="*/ 51 w 51"/>
                    <a:gd name="T3" fmla="*/ 102 h 102"/>
                    <a:gd name="T4" fmla="*/ 0 w 51"/>
                    <a:gd name="T5" fmla="*/ 51 h 102"/>
                    <a:gd name="T6" fmla="*/ 51 w 51"/>
                    <a:gd name="T7" fmla="*/ 0 h 102"/>
                  </a:gdLst>
                  <a:ahLst/>
                  <a:cxnLst>
                    <a:cxn ang="0">
                      <a:pos x="T0" y="T1"/>
                    </a:cxn>
                    <a:cxn ang="0">
                      <a:pos x="T2" y="T3"/>
                    </a:cxn>
                    <a:cxn ang="0">
                      <a:pos x="T4" y="T5"/>
                    </a:cxn>
                    <a:cxn ang="0">
                      <a:pos x="T6" y="T7"/>
                    </a:cxn>
                  </a:cxnLst>
                  <a:rect l="0" t="0" r="r" b="b"/>
                  <a:pathLst>
                    <a:path w="51" h="102">
                      <a:moveTo>
                        <a:pt x="51" y="0"/>
                      </a:moveTo>
                      <a:cubicBezTo>
                        <a:pt x="51" y="102"/>
                        <a:pt x="51" y="102"/>
                        <a:pt x="51" y="102"/>
                      </a:cubicBezTo>
                      <a:cubicBezTo>
                        <a:pt x="22" y="102"/>
                        <a:pt x="0" y="79"/>
                        <a:pt x="0" y="51"/>
                      </a:cubicBezTo>
                      <a:cubicBezTo>
                        <a:pt x="0" y="23"/>
                        <a:pt x="22" y="0"/>
                        <a:pt x="51" y="0"/>
                      </a:cubicBezTo>
                      <a:close/>
                    </a:path>
                  </a:pathLst>
                </a:custGeom>
                <a:solidFill>
                  <a:srgbClr val="634E37"/>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428" name="Freeform 265"/>
                <p:cNvSpPr>
                  <a:spLocks/>
                </p:cNvSpPr>
                <p:nvPr/>
              </p:nvSpPr>
              <p:spPr bwMode="auto">
                <a:xfrm>
                  <a:off x="10094772" y="5003603"/>
                  <a:ext cx="761819" cy="771971"/>
                </a:xfrm>
                <a:custGeom>
                  <a:avLst/>
                  <a:gdLst>
                    <a:gd name="T0" fmla="*/ 68 w 382"/>
                    <a:gd name="T1" fmla="*/ 0 h 397"/>
                    <a:gd name="T2" fmla="*/ 106 w 382"/>
                    <a:gd name="T3" fmla="*/ 0 h 397"/>
                    <a:gd name="T4" fmla="*/ 159 w 382"/>
                    <a:gd name="T5" fmla="*/ 120 h 397"/>
                    <a:gd name="T6" fmla="*/ 213 w 382"/>
                    <a:gd name="T7" fmla="*/ 0 h 397"/>
                    <a:gd name="T8" fmla="*/ 253 w 382"/>
                    <a:gd name="T9" fmla="*/ 0 h 397"/>
                    <a:gd name="T10" fmla="*/ 301 w 382"/>
                    <a:gd name="T11" fmla="*/ 20 h 397"/>
                    <a:gd name="T12" fmla="*/ 382 w 382"/>
                    <a:gd name="T13" fmla="*/ 159 h 397"/>
                    <a:gd name="T14" fmla="*/ 355 w 382"/>
                    <a:gd name="T15" fmla="*/ 163 h 397"/>
                    <a:gd name="T16" fmla="*/ 323 w 382"/>
                    <a:gd name="T17" fmla="*/ 177 h 397"/>
                    <a:gd name="T18" fmla="*/ 253 w 382"/>
                    <a:gd name="T19" fmla="*/ 101 h 397"/>
                    <a:gd name="T20" fmla="*/ 252 w 382"/>
                    <a:gd name="T21" fmla="*/ 397 h 397"/>
                    <a:gd name="T22" fmla="*/ 69 w 382"/>
                    <a:gd name="T23" fmla="*/ 397 h 397"/>
                    <a:gd name="T24" fmla="*/ 68 w 382"/>
                    <a:gd name="T25" fmla="*/ 125 h 397"/>
                    <a:gd name="T26" fmla="*/ 59 w 382"/>
                    <a:gd name="T27" fmla="*/ 125 h 397"/>
                    <a:gd name="T28" fmla="*/ 59 w 382"/>
                    <a:gd name="T29" fmla="*/ 247 h 397"/>
                    <a:gd name="T30" fmla="*/ 0 w 382"/>
                    <a:gd name="T31" fmla="*/ 247 h 397"/>
                    <a:gd name="T32" fmla="*/ 0 w 382"/>
                    <a:gd name="T33" fmla="*/ 68 h 397"/>
                    <a:gd name="T34" fmla="*/ 68 w 382"/>
                    <a:gd name="T35" fmla="*/ 0 h 397"/>
                    <a:gd name="connsiteX0" fmla="*/ 1780 w 10000"/>
                    <a:gd name="connsiteY0" fmla="*/ 0 h 10078"/>
                    <a:gd name="connsiteX1" fmla="*/ 2775 w 10000"/>
                    <a:gd name="connsiteY1" fmla="*/ 0 h 10078"/>
                    <a:gd name="connsiteX2" fmla="*/ 4162 w 10000"/>
                    <a:gd name="connsiteY2" fmla="*/ 3023 h 10078"/>
                    <a:gd name="connsiteX3" fmla="*/ 5576 w 10000"/>
                    <a:gd name="connsiteY3" fmla="*/ 0 h 10078"/>
                    <a:gd name="connsiteX4" fmla="*/ 6623 w 10000"/>
                    <a:gd name="connsiteY4" fmla="*/ 0 h 10078"/>
                    <a:gd name="connsiteX5" fmla="*/ 7880 w 10000"/>
                    <a:gd name="connsiteY5" fmla="*/ 504 h 10078"/>
                    <a:gd name="connsiteX6" fmla="*/ 10000 w 10000"/>
                    <a:gd name="connsiteY6" fmla="*/ 4005 h 10078"/>
                    <a:gd name="connsiteX7" fmla="*/ 9293 w 10000"/>
                    <a:gd name="connsiteY7" fmla="*/ 4106 h 10078"/>
                    <a:gd name="connsiteX8" fmla="*/ 8455 w 10000"/>
                    <a:gd name="connsiteY8" fmla="*/ 4458 h 10078"/>
                    <a:gd name="connsiteX9" fmla="*/ 6623 w 10000"/>
                    <a:gd name="connsiteY9" fmla="*/ 2544 h 10078"/>
                    <a:gd name="connsiteX10" fmla="*/ 6597 w 10000"/>
                    <a:gd name="connsiteY10" fmla="*/ 10000 h 10078"/>
                    <a:gd name="connsiteX11" fmla="*/ 1806 w 10000"/>
                    <a:gd name="connsiteY11" fmla="*/ 10000 h 10078"/>
                    <a:gd name="connsiteX12" fmla="*/ 1780 w 10000"/>
                    <a:gd name="connsiteY12" fmla="*/ 3149 h 10078"/>
                    <a:gd name="connsiteX13" fmla="*/ 1545 w 10000"/>
                    <a:gd name="connsiteY13" fmla="*/ 3149 h 10078"/>
                    <a:gd name="connsiteX14" fmla="*/ 1545 w 10000"/>
                    <a:gd name="connsiteY14" fmla="*/ 10078 h 10078"/>
                    <a:gd name="connsiteX15" fmla="*/ 0 w 10000"/>
                    <a:gd name="connsiteY15" fmla="*/ 6222 h 10078"/>
                    <a:gd name="connsiteX16" fmla="*/ 0 w 10000"/>
                    <a:gd name="connsiteY16" fmla="*/ 1713 h 10078"/>
                    <a:gd name="connsiteX17" fmla="*/ 1780 w 10000"/>
                    <a:gd name="connsiteY17" fmla="*/ 0 h 10078"/>
                    <a:gd name="connsiteX0" fmla="*/ 1780 w 10000"/>
                    <a:gd name="connsiteY0" fmla="*/ 0 h 10460"/>
                    <a:gd name="connsiteX1" fmla="*/ 2775 w 10000"/>
                    <a:gd name="connsiteY1" fmla="*/ 0 h 10460"/>
                    <a:gd name="connsiteX2" fmla="*/ 4162 w 10000"/>
                    <a:gd name="connsiteY2" fmla="*/ 3023 h 10460"/>
                    <a:gd name="connsiteX3" fmla="*/ 5576 w 10000"/>
                    <a:gd name="connsiteY3" fmla="*/ 0 h 10460"/>
                    <a:gd name="connsiteX4" fmla="*/ 6623 w 10000"/>
                    <a:gd name="connsiteY4" fmla="*/ 0 h 10460"/>
                    <a:gd name="connsiteX5" fmla="*/ 7880 w 10000"/>
                    <a:gd name="connsiteY5" fmla="*/ 504 h 10460"/>
                    <a:gd name="connsiteX6" fmla="*/ 10000 w 10000"/>
                    <a:gd name="connsiteY6" fmla="*/ 4005 h 10460"/>
                    <a:gd name="connsiteX7" fmla="*/ 9293 w 10000"/>
                    <a:gd name="connsiteY7" fmla="*/ 4106 h 10460"/>
                    <a:gd name="connsiteX8" fmla="*/ 8455 w 10000"/>
                    <a:gd name="connsiteY8" fmla="*/ 4458 h 10460"/>
                    <a:gd name="connsiteX9" fmla="*/ 6623 w 10000"/>
                    <a:gd name="connsiteY9" fmla="*/ 2544 h 10460"/>
                    <a:gd name="connsiteX10" fmla="*/ 6597 w 10000"/>
                    <a:gd name="connsiteY10" fmla="*/ 10000 h 10460"/>
                    <a:gd name="connsiteX11" fmla="*/ 1806 w 10000"/>
                    <a:gd name="connsiteY11" fmla="*/ 10000 h 10460"/>
                    <a:gd name="connsiteX12" fmla="*/ 1780 w 10000"/>
                    <a:gd name="connsiteY12" fmla="*/ 3149 h 10460"/>
                    <a:gd name="connsiteX13" fmla="*/ 1545 w 10000"/>
                    <a:gd name="connsiteY13" fmla="*/ 3149 h 10460"/>
                    <a:gd name="connsiteX14" fmla="*/ 1545 w 10000"/>
                    <a:gd name="connsiteY14" fmla="*/ 10078 h 10460"/>
                    <a:gd name="connsiteX15" fmla="*/ 94 w 10000"/>
                    <a:gd name="connsiteY15" fmla="*/ 9615 h 10460"/>
                    <a:gd name="connsiteX16" fmla="*/ 0 w 10000"/>
                    <a:gd name="connsiteY16" fmla="*/ 1713 h 10460"/>
                    <a:gd name="connsiteX17" fmla="*/ 1780 w 10000"/>
                    <a:gd name="connsiteY17" fmla="*/ 0 h 10460"/>
                    <a:gd name="connsiteX0" fmla="*/ 1780 w 10000"/>
                    <a:gd name="connsiteY0" fmla="*/ 0 h 10005"/>
                    <a:gd name="connsiteX1" fmla="*/ 2775 w 10000"/>
                    <a:gd name="connsiteY1" fmla="*/ 0 h 10005"/>
                    <a:gd name="connsiteX2" fmla="*/ 4162 w 10000"/>
                    <a:gd name="connsiteY2" fmla="*/ 3023 h 10005"/>
                    <a:gd name="connsiteX3" fmla="*/ 5576 w 10000"/>
                    <a:gd name="connsiteY3" fmla="*/ 0 h 10005"/>
                    <a:gd name="connsiteX4" fmla="*/ 6623 w 10000"/>
                    <a:gd name="connsiteY4" fmla="*/ 0 h 10005"/>
                    <a:gd name="connsiteX5" fmla="*/ 7880 w 10000"/>
                    <a:gd name="connsiteY5" fmla="*/ 504 h 10005"/>
                    <a:gd name="connsiteX6" fmla="*/ 10000 w 10000"/>
                    <a:gd name="connsiteY6" fmla="*/ 4005 h 10005"/>
                    <a:gd name="connsiteX7" fmla="*/ 9293 w 10000"/>
                    <a:gd name="connsiteY7" fmla="*/ 4106 h 10005"/>
                    <a:gd name="connsiteX8" fmla="*/ 8455 w 10000"/>
                    <a:gd name="connsiteY8" fmla="*/ 4458 h 10005"/>
                    <a:gd name="connsiteX9" fmla="*/ 6623 w 10000"/>
                    <a:gd name="connsiteY9" fmla="*/ 2544 h 10005"/>
                    <a:gd name="connsiteX10" fmla="*/ 6597 w 10000"/>
                    <a:gd name="connsiteY10" fmla="*/ 10000 h 10005"/>
                    <a:gd name="connsiteX11" fmla="*/ 1806 w 10000"/>
                    <a:gd name="connsiteY11" fmla="*/ 10000 h 10005"/>
                    <a:gd name="connsiteX12" fmla="*/ 1780 w 10000"/>
                    <a:gd name="connsiteY12" fmla="*/ 3149 h 10005"/>
                    <a:gd name="connsiteX13" fmla="*/ 1545 w 10000"/>
                    <a:gd name="connsiteY13" fmla="*/ 3149 h 10005"/>
                    <a:gd name="connsiteX14" fmla="*/ 1545 w 10000"/>
                    <a:gd name="connsiteY14" fmla="*/ 9492 h 10005"/>
                    <a:gd name="connsiteX15" fmla="*/ 94 w 10000"/>
                    <a:gd name="connsiteY15" fmla="*/ 9615 h 10005"/>
                    <a:gd name="connsiteX16" fmla="*/ 0 w 10000"/>
                    <a:gd name="connsiteY16" fmla="*/ 1713 h 10005"/>
                    <a:gd name="connsiteX17" fmla="*/ 1780 w 10000"/>
                    <a:gd name="connsiteY17" fmla="*/ 0 h 10005"/>
                    <a:gd name="connsiteX0" fmla="*/ 1780 w 10000"/>
                    <a:gd name="connsiteY0" fmla="*/ 0 h 10000"/>
                    <a:gd name="connsiteX1" fmla="*/ 2775 w 10000"/>
                    <a:gd name="connsiteY1" fmla="*/ 0 h 10000"/>
                    <a:gd name="connsiteX2" fmla="*/ 4162 w 10000"/>
                    <a:gd name="connsiteY2" fmla="*/ 3023 h 10000"/>
                    <a:gd name="connsiteX3" fmla="*/ 5576 w 10000"/>
                    <a:gd name="connsiteY3" fmla="*/ 0 h 10000"/>
                    <a:gd name="connsiteX4" fmla="*/ 6623 w 10000"/>
                    <a:gd name="connsiteY4" fmla="*/ 0 h 10000"/>
                    <a:gd name="connsiteX5" fmla="*/ 7880 w 10000"/>
                    <a:gd name="connsiteY5" fmla="*/ 504 h 10000"/>
                    <a:gd name="connsiteX6" fmla="*/ 10000 w 10000"/>
                    <a:gd name="connsiteY6" fmla="*/ 4005 h 10000"/>
                    <a:gd name="connsiteX7" fmla="*/ 9293 w 10000"/>
                    <a:gd name="connsiteY7" fmla="*/ 4106 h 10000"/>
                    <a:gd name="connsiteX8" fmla="*/ 8455 w 10000"/>
                    <a:gd name="connsiteY8" fmla="*/ 4458 h 10000"/>
                    <a:gd name="connsiteX9" fmla="*/ 6623 w 10000"/>
                    <a:gd name="connsiteY9" fmla="*/ 2544 h 10000"/>
                    <a:gd name="connsiteX10" fmla="*/ 6597 w 10000"/>
                    <a:gd name="connsiteY10" fmla="*/ 10000 h 10000"/>
                    <a:gd name="connsiteX11" fmla="*/ 1806 w 10000"/>
                    <a:gd name="connsiteY11" fmla="*/ 10000 h 10000"/>
                    <a:gd name="connsiteX12" fmla="*/ 1780 w 10000"/>
                    <a:gd name="connsiteY12" fmla="*/ 3149 h 10000"/>
                    <a:gd name="connsiteX13" fmla="*/ 1545 w 10000"/>
                    <a:gd name="connsiteY13" fmla="*/ 3149 h 10000"/>
                    <a:gd name="connsiteX14" fmla="*/ 1545 w 10000"/>
                    <a:gd name="connsiteY14" fmla="*/ 9492 h 10000"/>
                    <a:gd name="connsiteX15" fmla="*/ 94 w 10000"/>
                    <a:gd name="connsiteY15" fmla="*/ 9615 h 10000"/>
                    <a:gd name="connsiteX16" fmla="*/ 0 w 10000"/>
                    <a:gd name="connsiteY16" fmla="*/ 1713 h 10000"/>
                    <a:gd name="connsiteX17" fmla="*/ 1780 w 10000"/>
                    <a:gd name="connsiteY17" fmla="*/ 0 h 10000"/>
                    <a:gd name="connsiteX0" fmla="*/ 1780 w 10000"/>
                    <a:gd name="connsiteY0" fmla="*/ 0 h 10000"/>
                    <a:gd name="connsiteX1" fmla="*/ 2775 w 10000"/>
                    <a:gd name="connsiteY1" fmla="*/ 0 h 10000"/>
                    <a:gd name="connsiteX2" fmla="*/ 4162 w 10000"/>
                    <a:gd name="connsiteY2" fmla="*/ 3023 h 10000"/>
                    <a:gd name="connsiteX3" fmla="*/ 5576 w 10000"/>
                    <a:gd name="connsiteY3" fmla="*/ 0 h 10000"/>
                    <a:gd name="connsiteX4" fmla="*/ 6623 w 10000"/>
                    <a:gd name="connsiteY4" fmla="*/ 0 h 10000"/>
                    <a:gd name="connsiteX5" fmla="*/ 7880 w 10000"/>
                    <a:gd name="connsiteY5" fmla="*/ 504 h 10000"/>
                    <a:gd name="connsiteX6" fmla="*/ 10000 w 10000"/>
                    <a:gd name="connsiteY6" fmla="*/ 4005 h 10000"/>
                    <a:gd name="connsiteX7" fmla="*/ 9293 w 10000"/>
                    <a:gd name="connsiteY7" fmla="*/ 4106 h 10000"/>
                    <a:gd name="connsiteX8" fmla="*/ 8455 w 10000"/>
                    <a:gd name="connsiteY8" fmla="*/ 4458 h 10000"/>
                    <a:gd name="connsiteX9" fmla="*/ 6623 w 10000"/>
                    <a:gd name="connsiteY9" fmla="*/ 2544 h 10000"/>
                    <a:gd name="connsiteX10" fmla="*/ 6597 w 10000"/>
                    <a:gd name="connsiteY10" fmla="*/ 10000 h 10000"/>
                    <a:gd name="connsiteX11" fmla="*/ 1806 w 10000"/>
                    <a:gd name="connsiteY11" fmla="*/ 10000 h 10000"/>
                    <a:gd name="connsiteX12" fmla="*/ 1780 w 10000"/>
                    <a:gd name="connsiteY12" fmla="*/ 3149 h 10000"/>
                    <a:gd name="connsiteX13" fmla="*/ 1545 w 10000"/>
                    <a:gd name="connsiteY13" fmla="*/ 3149 h 10000"/>
                    <a:gd name="connsiteX14" fmla="*/ 1545 w 10000"/>
                    <a:gd name="connsiteY14" fmla="*/ 9492 h 10000"/>
                    <a:gd name="connsiteX15" fmla="*/ 94 w 10000"/>
                    <a:gd name="connsiteY15" fmla="*/ 9615 h 10000"/>
                    <a:gd name="connsiteX16" fmla="*/ 0 w 10000"/>
                    <a:gd name="connsiteY16" fmla="*/ 1713 h 10000"/>
                    <a:gd name="connsiteX17" fmla="*/ 1780 w 10000"/>
                    <a:gd name="connsiteY1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780" y="0"/>
                      </a:moveTo>
                      <a:lnTo>
                        <a:pt x="2775" y="0"/>
                      </a:lnTo>
                      <a:lnTo>
                        <a:pt x="4162" y="3023"/>
                      </a:lnTo>
                      <a:cubicBezTo>
                        <a:pt x="4162" y="3023"/>
                        <a:pt x="5209" y="856"/>
                        <a:pt x="5576" y="0"/>
                      </a:cubicBezTo>
                      <a:lnTo>
                        <a:pt x="6623" y="0"/>
                      </a:lnTo>
                      <a:cubicBezTo>
                        <a:pt x="7094" y="0"/>
                        <a:pt x="7539" y="202"/>
                        <a:pt x="7880" y="504"/>
                      </a:cubicBezTo>
                      <a:cubicBezTo>
                        <a:pt x="8194" y="806"/>
                        <a:pt x="10000" y="4005"/>
                        <a:pt x="10000" y="4005"/>
                      </a:cubicBezTo>
                      <a:lnTo>
                        <a:pt x="9293" y="4106"/>
                      </a:lnTo>
                      <a:lnTo>
                        <a:pt x="8455" y="4458"/>
                      </a:lnTo>
                      <a:lnTo>
                        <a:pt x="6623" y="2544"/>
                      </a:lnTo>
                      <a:cubicBezTo>
                        <a:pt x="6614" y="5029"/>
                        <a:pt x="6606" y="7515"/>
                        <a:pt x="6597" y="10000"/>
                      </a:cubicBezTo>
                      <a:lnTo>
                        <a:pt x="1806" y="10000"/>
                      </a:lnTo>
                      <a:cubicBezTo>
                        <a:pt x="1797" y="7716"/>
                        <a:pt x="1789" y="5433"/>
                        <a:pt x="1780" y="3149"/>
                      </a:cubicBezTo>
                      <a:cubicBezTo>
                        <a:pt x="1545" y="3149"/>
                        <a:pt x="1584" y="2092"/>
                        <a:pt x="1545" y="3149"/>
                      </a:cubicBezTo>
                      <a:cubicBezTo>
                        <a:pt x="1506" y="4206"/>
                        <a:pt x="2193" y="9401"/>
                        <a:pt x="1545" y="9492"/>
                      </a:cubicBezTo>
                      <a:cubicBezTo>
                        <a:pt x="897" y="9583"/>
                        <a:pt x="94" y="9615"/>
                        <a:pt x="94" y="9615"/>
                      </a:cubicBezTo>
                      <a:cubicBezTo>
                        <a:pt x="63" y="6981"/>
                        <a:pt x="31" y="4347"/>
                        <a:pt x="0" y="1713"/>
                      </a:cubicBezTo>
                      <a:cubicBezTo>
                        <a:pt x="0" y="781"/>
                        <a:pt x="812" y="0"/>
                        <a:pt x="1780" y="0"/>
                      </a:cubicBezTo>
                      <a:close/>
                    </a:path>
                  </a:pathLst>
                </a:custGeom>
                <a:solidFill>
                  <a:schemeClr val="accent4">
                    <a:lumMod val="75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p:txBody>
            </p:sp>
            <p:sp>
              <p:nvSpPr>
                <p:cNvPr id="1410" name="Rectangle 283"/>
                <p:cNvSpPr>
                  <a:spLocks noChangeArrowheads="1"/>
                </p:cNvSpPr>
                <p:nvPr/>
              </p:nvSpPr>
              <p:spPr bwMode="auto">
                <a:xfrm>
                  <a:off x="10707547" y="4806599"/>
                  <a:ext cx="134528" cy="2503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sp>
            <p:nvSpPr>
              <p:cNvPr id="546" name="Freeform 286"/>
              <p:cNvSpPr>
                <a:spLocks/>
              </p:cNvSpPr>
              <p:nvPr/>
            </p:nvSpPr>
            <p:spPr bwMode="auto">
              <a:xfrm>
                <a:off x="10644988" y="4946156"/>
                <a:ext cx="119804" cy="435597"/>
              </a:xfrm>
              <a:custGeom>
                <a:avLst/>
                <a:gdLst>
                  <a:gd name="T0" fmla="*/ 49 w 50"/>
                  <a:gd name="T1" fmla="*/ 49 h 219"/>
                  <a:gd name="T2" fmla="*/ 0 w 50"/>
                  <a:gd name="T3" fmla="*/ 0 h 219"/>
                  <a:gd name="T4" fmla="*/ 0 w 50"/>
                  <a:gd name="T5" fmla="*/ 219 h 219"/>
                  <a:gd name="T6" fmla="*/ 50 w 50"/>
                  <a:gd name="T7" fmla="*/ 219 h 219"/>
                  <a:gd name="T8" fmla="*/ 49 w 50"/>
                  <a:gd name="T9" fmla="*/ 49 h 219"/>
                </a:gdLst>
                <a:ahLst/>
                <a:cxnLst>
                  <a:cxn ang="0">
                    <a:pos x="T0" y="T1"/>
                  </a:cxn>
                  <a:cxn ang="0">
                    <a:pos x="T2" y="T3"/>
                  </a:cxn>
                  <a:cxn ang="0">
                    <a:pos x="T4" y="T5"/>
                  </a:cxn>
                  <a:cxn ang="0">
                    <a:pos x="T6" y="T7"/>
                  </a:cxn>
                  <a:cxn ang="0">
                    <a:pos x="T8" y="T9"/>
                  </a:cxn>
                </a:cxnLst>
                <a:rect l="0" t="0" r="r" b="b"/>
                <a:pathLst>
                  <a:path w="50" h="219">
                    <a:moveTo>
                      <a:pt x="49" y="49"/>
                    </a:moveTo>
                    <a:cubicBezTo>
                      <a:pt x="49" y="22"/>
                      <a:pt x="27" y="0"/>
                      <a:pt x="0" y="0"/>
                    </a:cubicBezTo>
                    <a:cubicBezTo>
                      <a:pt x="0" y="219"/>
                      <a:pt x="0" y="219"/>
                      <a:pt x="0" y="219"/>
                    </a:cubicBezTo>
                    <a:cubicBezTo>
                      <a:pt x="50" y="219"/>
                      <a:pt x="50" y="219"/>
                      <a:pt x="50" y="219"/>
                    </a:cubicBezTo>
                    <a:lnTo>
                      <a:pt x="49" y="49"/>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dirty="0">
                  <a:solidFill>
                    <a:srgbClr val="404040"/>
                  </a:solidFill>
                </a:endParaRPr>
              </a:p>
            </p:txBody>
          </p:sp>
        </p:grpSp>
        <p:sp>
          <p:nvSpPr>
            <p:cNvPr id="548" name="Freeform 276"/>
            <p:cNvSpPr>
              <a:spLocks/>
            </p:cNvSpPr>
            <p:nvPr/>
          </p:nvSpPr>
          <p:spPr bwMode="auto">
            <a:xfrm>
              <a:off x="10625066" y="5328720"/>
              <a:ext cx="158938" cy="89633"/>
            </a:xfrm>
            <a:custGeom>
              <a:avLst/>
              <a:gdLst>
                <a:gd name="T0" fmla="*/ 128 w 128"/>
                <a:gd name="T1" fmla="*/ 0 h 66"/>
                <a:gd name="T2" fmla="*/ 0 w 128"/>
                <a:gd name="T3" fmla="*/ 0 h 66"/>
                <a:gd name="T4" fmla="*/ 0 w 128"/>
                <a:gd name="T5" fmla="*/ 66 h 66"/>
                <a:gd name="T6" fmla="*/ 66 w 128"/>
                <a:gd name="T7" fmla="*/ 66 h 66"/>
                <a:gd name="T8" fmla="*/ 91 w 128"/>
                <a:gd name="T9" fmla="*/ 38 h 66"/>
                <a:gd name="T10" fmla="*/ 91 w 128"/>
                <a:gd name="T11" fmla="*/ 66 h 66"/>
                <a:gd name="T12" fmla="*/ 128 w 128"/>
                <a:gd name="T13" fmla="*/ 66 h 66"/>
                <a:gd name="T14" fmla="*/ 128 w 128"/>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66">
                  <a:moveTo>
                    <a:pt x="128" y="0"/>
                  </a:moveTo>
                  <a:lnTo>
                    <a:pt x="0" y="0"/>
                  </a:lnTo>
                  <a:lnTo>
                    <a:pt x="0" y="66"/>
                  </a:lnTo>
                  <a:lnTo>
                    <a:pt x="66" y="66"/>
                  </a:lnTo>
                  <a:lnTo>
                    <a:pt x="91" y="38"/>
                  </a:lnTo>
                  <a:lnTo>
                    <a:pt x="91" y="66"/>
                  </a:lnTo>
                  <a:lnTo>
                    <a:pt x="128" y="66"/>
                  </a:lnTo>
                  <a:lnTo>
                    <a:pt x="128" y="0"/>
                  </a:lnTo>
                  <a:close/>
                </a:path>
              </a:pathLst>
            </a:custGeom>
            <a:solidFill>
              <a:schemeClr val="accent4">
                <a:lumMod val="50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grpSp>
        <p:nvGrpSpPr>
          <p:cNvPr id="12" name="Group 11"/>
          <p:cNvGrpSpPr/>
          <p:nvPr/>
        </p:nvGrpSpPr>
        <p:grpSpPr>
          <a:xfrm>
            <a:off x="9287254" y="4705199"/>
            <a:ext cx="1317095" cy="2278985"/>
            <a:chOff x="9103525" y="4613359"/>
            <a:chExt cx="1291387" cy="2234502"/>
          </a:xfrm>
        </p:grpSpPr>
        <p:sp>
          <p:nvSpPr>
            <p:cNvPr id="280" name="Rectangle 96"/>
            <p:cNvSpPr>
              <a:spLocks noChangeArrowheads="1"/>
            </p:cNvSpPr>
            <p:nvPr/>
          </p:nvSpPr>
          <p:spPr bwMode="auto">
            <a:xfrm>
              <a:off x="9752331" y="5608172"/>
              <a:ext cx="502552" cy="5134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nvGrpSpPr>
            <p:cNvPr id="8" name="Group 7"/>
            <p:cNvGrpSpPr/>
            <p:nvPr/>
          </p:nvGrpSpPr>
          <p:grpSpPr>
            <a:xfrm>
              <a:off x="9103525" y="4613359"/>
              <a:ext cx="1291387" cy="2234502"/>
              <a:chOff x="9103525" y="4613359"/>
              <a:chExt cx="1291387" cy="2234502"/>
            </a:xfrm>
          </p:grpSpPr>
          <p:sp>
            <p:nvSpPr>
              <p:cNvPr id="308" name="Freeform 331"/>
              <p:cNvSpPr>
                <a:spLocks/>
              </p:cNvSpPr>
              <p:nvPr/>
            </p:nvSpPr>
            <p:spPr bwMode="auto">
              <a:xfrm>
                <a:off x="9267212" y="5837054"/>
                <a:ext cx="221117" cy="987384"/>
              </a:xfrm>
              <a:custGeom>
                <a:avLst/>
                <a:gdLst>
                  <a:gd name="T0" fmla="*/ 90 w 108"/>
                  <a:gd name="T1" fmla="*/ 497 h 497"/>
                  <a:gd name="T2" fmla="*/ 13 w 108"/>
                  <a:gd name="T3" fmla="*/ 497 h 497"/>
                  <a:gd name="T4" fmla="*/ 0 w 108"/>
                  <a:gd name="T5" fmla="*/ 0 h 497"/>
                  <a:gd name="T6" fmla="*/ 108 w 108"/>
                  <a:gd name="T7" fmla="*/ 0 h 497"/>
                  <a:gd name="T8" fmla="*/ 90 w 108"/>
                  <a:gd name="T9" fmla="*/ 497 h 497"/>
                </a:gdLst>
                <a:ahLst/>
                <a:cxnLst>
                  <a:cxn ang="0">
                    <a:pos x="T0" y="T1"/>
                  </a:cxn>
                  <a:cxn ang="0">
                    <a:pos x="T2" y="T3"/>
                  </a:cxn>
                  <a:cxn ang="0">
                    <a:pos x="T4" y="T5"/>
                  </a:cxn>
                  <a:cxn ang="0">
                    <a:pos x="T6" y="T7"/>
                  </a:cxn>
                  <a:cxn ang="0">
                    <a:pos x="T8" y="T9"/>
                  </a:cxn>
                </a:cxnLst>
                <a:rect l="0" t="0" r="r" b="b"/>
                <a:pathLst>
                  <a:path w="108" h="497">
                    <a:moveTo>
                      <a:pt x="90" y="497"/>
                    </a:moveTo>
                    <a:lnTo>
                      <a:pt x="13" y="497"/>
                    </a:lnTo>
                    <a:lnTo>
                      <a:pt x="0" y="0"/>
                    </a:lnTo>
                    <a:lnTo>
                      <a:pt x="108" y="0"/>
                    </a:lnTo>
                    <a:lnTo>
                      <a:pt x="90" y="497"/>
                    </a:lnTo>
                    <a:close/>
                  </a:path>
                </a:pathLst>
              </a:custGeom>
              <a:solidFill>
                <a:schemeClr val="accent5">
                  <a:lumMod val="50000"/>
                </a:schemeClr>
              </a:solidFill>
              <a:ln>
                <a:noFill/>
              </a:ln>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09" name="Freeform 332"/>
              <p:cNvSpPr>
                <a:spLocks/>
              </p:cNvSpPr>
              <p:nvPr/>
            </p:nvSpPr>
            <p:spPr bwMode="auto">
              <a:xfrm>
                <a:off x="9454628" y="5842855"/>
                <a:ext cx="206302" cy="949089"/>
              </a:xfrm>
              <a:custGeom>
                <a:avLst/>
                <a:gdLst>
                  <a:gd name="T0" fmla="*/ 97 w 110"/>
                  <a:gd name="T1" fmla="*/ 497 h 497"/>
                  <a:gd name="T2" fmla="*/ 20 w 110"/>
                  <a:gd name="T3" fmla="*/ 497 h 497"/>
                  <a:gd name="T4" fmla="*/ 0 w 110"/>
                  <a:gd name="T5" fmla="*/ 0 h 497"/>
                  <a:gd name="T6" fmla="*/ 110 w 110"/>
                  <a:gd name="T7" fmla="*/ 0 h 497"/>
                  <a:gd name="T8" fmla="*/ 97 w 110"/>
                  <a:gd name="T9" fmla="*/ 497 h 497"/>
                </a:gdLst>
                <a:ahLst/>
                <a:cxnLst>
                  <a:cxn ang="0">
                    <a:pos x="T0" y="T1"/>
                  </a:cxn>
                  <a:cxn ang="0">
                    <a:pos x="T2" y="T3"/>
                  </a:cxn>
                  <a:cxn ang="0">
                    <a:pos x="T4" y="T5"/>
                  </a:cxn>
                  <a:cxn ang="0">
                    <a:pos x="T6" y="T7"/>
                  </a:cxn>
                  <a:cxn ang="0">
                    <a:pos x="T8" y="T9"/>
                  </a:cxn>
                </a:cxnLst>
                <a:rect l="0" t="0" r="r" b="b"/>
                <a:pathLst>
                  <a:path w="110" h="497">
                    <a:moveTo>
                      <a:pt x="97" y="497"/>
                    </a:moveTo>
                    <a:lnTo>
                      <a:pt x="20" y="497"/>
                    </a:lnTo>
                    <a:lnTo>
                      <a:pt x="0" y="0"/>
                    </a:lnTo>
                    <a:lnTo>
                      <a:pt x="110" y="0"/>
                    </a:lnTo>
                    <a:lnTo>
                      <a:pt x="97" y="497"/>
                    </a:lnTo>
                    <a:close/>
                  </a:path>
                </a:pathLst>
              </a:custGeom>
              <a:solidFill>
                <a:schemeClr val="accent5">
                  <a:lumMod val="50000"/>
                </a:schemeClr>
              </a:solidFill>
              <a:ln>
                <a:noFill/>
              </a:ln>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74" name="Freeform 90"/>
              <p:cNvSpPr>
                <a:spLocks/>
              </p:cNvSpPr>
              <p:nvPr/>
            </p:nvSpPr>
            <p:spPr bwMode="auto">
              <a:xfrm>
                <a:off x="9103525" y="5099397"/>
                <a:ext cx="731267" cy="759273"/>
              </a:xfrm>
              <a:custGeom>
                <a:avLst/>
                <a:gdLst>
                  <a:gd name="T0" fmla="*/ 69 w 327"/>
                  <a:gd name="T1" fmla="*/ 0 h 340"/>
                  <a:gd name="T2" fmla="*/ 258 w 327"/>
                  <a:gd name="T3" fmla="*/ 0 h 340"/>
                  <a:gd name="T4" fmla="*/ 327 w 327"/>
                  <a:gd name="T5" fmla="*/ 70 h 340"/>
                  <a:gd name="T6" fmla="*/ 327 w 327"/>
                  <a:gd name="T7" fmla="*/ 128 h 340"/>
                  <a:gd name="T8" fmla="*/ 258 w 327"/>
                  <a:gd name="T9" fmla="*/ 128 h 340"/>
                  <a:gd name="T10" fmla="*/ 258 w 327"/>
                  <a:gd name="T11" fmla="*/ 340 h 340"/>
                  <a:gd name="T12" fmla="*/ 69 w 327"/>
                  <a:gd name="T13" fmla="*/ 340 h 340"/>
                  <a:gd name="T14" fmla="*/ 69 w 327"/>
                  <a:gd name="T15" fmla="*/ 128 h 340"/>
                  <a:gd name="T16" fmla="*/ 0 w 327"/>
                  <a:gd name="T17" fmla="*/ 128 h 340"/>
                  <a:gd name="T18" fmla="*/ 0 w 327"/>
                  <a:gd name="T19" fmla="*/ 70 h 340"/>
                  <a:gd name="T20" fmla="*/ 69 w 327"/>
                  <a:gd name="T2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340">
                    <a:moveTo>
                      <a:pt x="69" y="0"/>
                    </a:moveTo>
                    <a:cubicBezTo>
                      <a:pt x="258" y="0"/>
                      <a:pt x="258" y="0"/>
                      <a:pt x="258" y="0"/>
                    </a:cubicBezTo>
                    <a:cubicBezTo>
                      <a:pt x="296" y="0"/>
                      <a:pt x="327" y="32"/>
                      <a:pt x="327" y="70"/>
                    </a:cubicBezTo>
                    <a:cubicBezTo>
                      <a:pt x="327" y="128"/>
                      <a:pt x="327" y="128"/>
                      <a:pt x="327" y="128"/>
                    </a:cubicBezTo>
                    <a:cubicBezTo>
                      <a:pt x="258" y="128"/>
                      <a:pt x="258" y="128"/>
                      <a:pt x="258" y="128"/>
                    </a:cubicBezTo>
                    <a:cubicBezTo>
                      <a:pt x="258" y="340"/>
                      <a:pt x="258" y="340"/>
                      <a:pt x="258" y="340"/>
                    </a:cubicBezTo>
                    <a:cubicBezTo>
                      <a:pt x="69" y="340"/>
                      <a:pt x="69" y="340"/>
                      <a:pt x="69" y="340"/>
                    </a:cubicBezTo>
                    <a:cubicBezTo>
                      <a:pt x="69" y="128"/>
                      <a:pt x="69" y="128"/>
                      <a:pt x="69" y="128"/>
                    </a:cubicBezTo>
                    <a:cubicBezTo>
                      <a:pt x="0" y="128"/>
                      <a:pt x="0" y="128"/>
                      <a:pt x="0" y="128"/>
                    </a:cubicBezTo>
                    <a:cubicBezTo>
                      <a:pt x="0" y="70"/>
                      <a:pt x="0" y="70"/>
                      <a:pt x="0" y="70"/>
                    </a:cubicBezTo>
                    <a:cubicBezTo>
                      <a:pt x="0" y="32"/>
                      <a:pt x="31" y="0"/>
                      <a:pt x="69"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75" name="Freeform 91"/>
              <p:cNvSpPr>
                <a:spLocks/>
              </p:cNvSpPr>
              <p:nvPr/>
            </p:nvSpPr>
            <p:spPr bwMode="auto">
              <a:xfrm>
                <a:off x="9700984" y="5384125"/>
                <a:ext cx="261389" cy="390528"/>
              </a:xfrm>
              <a:custGeom>
                <a:avLst/>
                <a:gdLst>
                  <a:gd name="T0" fmla="*/ 44 w 117"/>
                  <a:gd name="T1" fmla="*/ 175 h 175"/>
                  <a:gd name="T2" fmla="*/ 117 w 117"/>
                  <a:gd name="T3" fmla="*/ 175 h 175"/>
                  <a:gd name="T4" fmla="*/ 117 w 117"/>
                  <a:gd name="T5" fmla="*/ 119 h 175"/>
                  <a:gd name="T6" fmla="*/ 51 w 117"/>
                  <a:gd name="T7" fmla="*/ 119 h 175"/>
                  <a:gd name="T8" fmla="*/ 51 w 117"/>
                  <a:gd name="T9" fmla="*/ 0 h 175"/>
                  <a:gd name="T10" fmla="*/ 0 w 117"/>
                  <a:gd name="T11" fmla="*/ 0 h 175"/>
                  <a:gd name="T12" fmla="*/ 0 w 117"/>
                  <a:gd name="T13" fmla="*/ 131 h 175"/>
                  <a:gd name="T14" fmla="*/ 44 w 117"/>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75">
                    <a:moveTo>
                      <a:pt x="44" y="175"/>
                    </a:moveTo>
                    <a:cubicBezTo>
                      <a:pt x="117" y="175"/>
                      <a:pt x="117" y="175"/>
                      <a:pt x="117" y="175"/>
                    </a:cubicBezTo>
                    <a:cubicBezTo>
                      <a:pt x="117" y="119"/>
                      <a:pt x="117" y="119"/>
                      <a:pt x="117" y="119"/>
                    </a:cubicBezTo>
                    <a:cubicBezTo>
                      <a:pt x="51" y="119"/>
                      <a:pt x="51" y="119"/>
                      <a:pt x="51" y="119"/>
                    </a:cubicBezTo>
                    <a:cubicBezTo>
                      <a:pt x="51" y="0"/>
                      <a:pt x="51" y="0"/>
                      <a:pt x="51" y="0"/>
                    </a:cubicBezTo>
                    <a:cubicBezTo>
                      <a:pt x="0" y="0"/>
                      <a:pt x="0" y="0"/>
                      <a:pt x="0" y="0"/>
                    </a:cubicBezTo>
                    <a:cubicBezTo>
                      <a:pt x="0" y="131"/>
                      <a:pt x="0" y="131"/>
                      <a:pt x="0" y="131"/>
                    </a:cubicBezTo>
                    <a:cubicBezTo>
                      <a:pt x="0" y="155"/>
                      <a:pt x="20" y="175"/>
                      <a:pt x="44" y="175"/>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76" name="Rectangle 92"/>
              <p:cNvSpPr>
                <a:spLocks noChangeArrowheads="1"/>
              </p:cNvSpPr>
              <p:nvPr/>
            </p:nvSpPr>
            <p:spPr bwMode="auto">
              <a:xfrm>
                <a:off x="9122195" y="5384125"/>
                <a:ext cx="115136" cy="676812"/>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77" name="Freeform 93"/>
              <p:cNvSpPr>
                <a:spLocks/>
              </p:cNvSpPr>
              <p:nvPr/>
            </p:nvSpPr>
            <p:spPr bwMode="auto">
              <a:xfrm>
                <a:off x="9122195" y="5945801"/>
                <a:ext cx="115136" cy="227160"/>
              </a:xfrm>
              <a:custGeom>
                <a:avLst/>
                <a:gdLst>
                  <a:gd name="T0" fmla="*/ 51 w 51"/>
                  <a:gd name="T1" fmla="*/ 0 h 102"/>
                  <a:gd name="T2" fmla="*/ 51 w 51"/>
                  <a:gd name="T3" fmla="*/ 102 h 102"/>
                  <a:gd name="T4" fmla="*/ 0 w 51"/>
                  <a:gd name="T5" fmla="*/ 51 h 102"/>
                  <a:gd name="T6" fmla="*/ 51 w 51"/>
                  <a:gd name="T7" fmla="*/ 0 h 102"/>
                </a:gdLst>
                <a:ahLst/>
                <a:cxnLst>
                  <a:cxn ang="0">
                    <a:pos x="T0" y="T1"/>
                  </a:cxn>
                  <a:cxn ang="0">
                    <a:pos x="T2" y="T3"/>
                  </a:cxn>
                  <a:cxn ang="0">
                    <a:pos x="T4" y="T5"/>
                  </a:cxn>
                  <a:cxn ang="0">
                    <a:pos x="T6" y="T7"/>
                  </a:cxn>
                </a:cxnLst>
                <a:rect l="0" t="0" r="r" b="b"/>
                <a:pathLst>
                  <a:path w="51" h="102">
                    <a:moveTo>
                      <a:pt x="51" y="0"/>
                    </a:moveTo>
                    <a:cubicBezTo>
                      <a:pt x="51" y="102"/>
                      <a:pt x="51" y="102"/>
                      <a:pt x="51" y="102"/>
                    </a:cubicBezTo>
                    <a:cubicBezTo>
                      <a:pt x="22" y="102"/>
                      <a:pt x="0" y="79"/>
                      <a:pt x="0" y="51"/>
                    </a:cubicBezTo>
                    <a:cubicBezTo>
                      <a:pt x="0" y="23"/>
                      <a:pt x="22" y="0"/>
                      <a:pt x="51" y="0"/>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78" name="Freeform 94"/>
              <p:cNvSpPr>
                <a:spLocks/>
              </p:cNvSpPr>
              <p:nvPr/>
            </p:nvSpPr>
            <p:spPr bwMode="auto">
              <a:xfrm>
                <a:off x="9845683" y="5659518"/>
                <a:ext cx="230271" cy="115136"/>
              </a:xfrm>
              <a:custGeom>
                <a:avLst/>
                <a:gdLst>
                  <a:gd name="T0" fmla="*/ 0 w 103"/>
                  <a:gd name="T1" fmla="*/ 0 h 52"/>
                  <a:gd name="T2" fmla="*/ 103 w 103"/>
                  <a:gd name="T3" fmla="*/ 0 h 52"/>
                  <a:gd name="T4" fmla="*/ 52 w 103"/>
                  <a:gd name="T5" fmla="*/ 52 h 52"/>
                  <a:gd name="T6" fmla="*/ 0 w 103"/>
                  <a:gd name="T7" fmla="*/ 0 h 52"/>
                </a:gdLst>
                <a:ahLst/>
                <a:cxnLst>
                  <a:cxn ang="0">
                    <a:pos x="T0" y="T1"/>
                  </a:cxn>
                  <a:cxn ang="0">
                    <a:pos x="T2" y="T3"/>
                  </a:cxn>
                  <a:cxn ang="0">
                    <a:pos x="T4" y="T5"/>
                  </a:cxn>
                  <a:cxn ang="0">
                    <a:pos x="T6" y="T7"/>
                  </a:cxn>
                </a:cxnLst>
                <a:rect l="0" t="0" r="r" b="b"/>
                <a:pathLst>
                  <a:path w="103" h="52">
                    <a:moveTo>
                      <a:pt x="0" y="0"/>
                    </a:moveTo>
                    <a:cubicBezTo>
                      <a:pt x="103" y="0"/>
                      <a:pt x="103" y="0"/>
                      <a:pt x="103" y="0"/>
                    </a:cubicBezTo>
                    <a:cubicBezTo>
                      <a:pt x="103" y="29"/>
                      <a:pt x="80" y="52"/>
                      <a:pt x="52" y="52"/>
                    </a:cubicBezTo>
                    <a:cubicBezTo>
                      <a:pt x="23" y="52"/>
                      <a:pt x="0" y="29"/>
                      <a:pt x="0" y="0"/>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82" name="Rectangle 98"/>
              <p:cNvSpPr>
                <a:spLocks noChangeArrowheads="1"/>
              </p:cNvSpPr>
              <p:nvPr/>
            </p:nvSpPr>
            <p:spPr bwMode="auto">
              <a:xfrm>
                <a:off x="9752331" y="5608172"/>
                <a:ext cx="116692" cy="5134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83" name="Rectangle 102"/>
              <p:cNvSpPr>
                <a:spLocks noChangeArrowheads="1"/>
              </p:cNvSpPr>
              <p:nvPr/>
            </p:nvSpPr>
            <p:spPr bwMode="auto">
              <a:xfrm>
                <a:off x="9122195" y="5384125"/>
                <a:ext cx="115136" cy="34230"/>
              </a:xfrm>
              <a:prstGeom prst="rect">
                <a:avLst/>
              </a:prstGeom>
              <a:solidFill>
                <a:srgbClr val="C398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84" name="Rectangle 103"/>
              <p:cNvSpPr>
                <a:spLocks noChangeArrowheads="1"/>
              </p:cNvSpPr>
              <p:nvPr/>
            </p:nvSpPr>
            <p:spPr bwMode="auto">
              <a:xfrm>
                <a:off x="9700985" y="5384125"/>
                <a:ext cx="113580" cy="34230"/>
              </a:xfrm>
              <a:prstGeom prst="rect">
                <a:avLst/>
              </a:prstGeom>
              <a:solidFill>
                <a:srgbClr val="C398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nvGrpSpPr>
              <p:cNvPr id="128" name="Group 127"/>
              <p:cNvGrpSpPr/>
              <p:nvPr/>
            </p:nvGrpSpPr>
            <p:grpSpPr>
              <a:xfrm>
                <a:off x="9280338" y="4613359"/>
                <a:ext cx="377637" cy="528290"/>
                <a:chOff x="9374573" y="4664153"/>
                <a:chExt cx="312233" cy="436794"/>
              </a:xfrm>
            </p:grpSpPr>
            <p:sp>
              <p:nvSpPr>
                <p:cNvPr id="302" name="Freeform 325"/>
                <p:cNvSpPr>
                  <a:spLocks/>
                </p:cNvSpPr>
                <p:nvPr/>
              </p:nvSpPr>
              <p:spPr bwMode="auto">
                <a:xfrm>
                  <a:off x="9411111" y="4699030"/>
                  <a:ext cx="275695" cy="333824"/>
                </a:xfrm>
                <a:custGeom>
                  <a:avLst/>
                  <a:gdLst>
                    <a:gd name="T0" fmla="*/ 69 w 77"/>
                    <a:gd name="T1" fmla="*/ 53 h 93"/>
                    <a:gd name="T2" fmla="*/ 27 w 77"/>
                    <a:gd name="T3" fmla="*/ 87 h 93"/>
                    <a:gd name="T4" fmla="*/ 7 w 77"/>
                    <a:gd name="T5" fmla="*/ 36 h 93"/>
                    <a:gd name="T6" fmla="*/ 54 w 77"/>
                    <a:gd name="T7" fmla="*/ 6 h 93"/>
                    <a:gd name="T8" fmla="*/ 69 w 77"/>
                    <a:gd name="T9" fmla="*/ 53 h 93"/>
                  </a:gdLst>
                  <a:ahLst/>
                  <a:cxnLst>
                    <a:cxn ang="0">
                      <a:pos x="T0" y="T1"/>
                    </a:cxn>
                    <a:cxn ang="0">
                      <a:pos x="T2" y="T3"/>
                    </a:cxn>
                    <a:cxn ang="0">
                      <a:pos x="T4" y="T5"/>
                    </a:cxn>
                    <a:cxn ang="0">
                      <a:pos x="T6" y="T7"/>
                    </a:cxn>
                    <a:cxn ang="0">
                      <a:pos x="T8" y="T9"/>
                    </a:cxn>
                  </a:cxnLst>
                  <a:rect l="0" t="0" r="r" b="b"/>
                  <a:pathLst>
                    <a:path w="77" h="93">
                      <a:moveTo>
                        <a:pt x="69" y="53"/>
                      </a:moveTo>
                      <a:cubicBezTo>
                        <a:pt x="62" y="75"/>
                        <a:pt x="45" y="93"/>
                        <a:pt x="27" y="87"/>
                      </a:cubicBezTo>
                      <a:cubicBezTo>
                        <a:pt x="9" y="81"/>
                        <a:pt x="0" y="58"/>
                        <a:pt x="7" y="36"/>
                      </a:cubicBezTo>
                      <a:cubicBezTo>
                        <a:pt x="15" y="14"/>
                        <a:pt x="35" y="0"/>
                        <a:pt x="54" y="6"/>
                      </a:cubicBezTo>
                      <a:cubicBezTo>
                        <a:pt x="72" y="12"/>
                        <a:pt x="77" y="31"/>
                        <a:pt x="69"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03" name="Freeform 326"/>
                <p:cNvSpPr>
                  <a:spLocks/>
                </p:cNvSpPr>
                <p:nvPr/>
              </p:nvSpPr>
              <p:spPr bwMode="auto">
                <a:xfrm>
                  <a:off x="9374573" y="4664153"/>
                  <a:ext cx="272373" cy="312233"/>
                </a:xfrm>
                <a:custGeom>
                  <a:avLst/>
                  <a:gdLst>
                    <a:gd name="T0" fmla="*/ 65 w 76"/>
                    <a:gd name="T1" fmla="*/ 28 h 87"/>
                    <a:gd name="T2" fmla="*/ 58 w 76"/>
                    <a:gd name="T3" fmla="*/ 78 h 87"/>
                    <a:gd name="T4" fmla="*/ 11 w 76"/>
                    <a:gd name="T5" fmla="*/ 60 h 87"/>
                    <a:gd name="T6" fmla="*/ 17 w 76"/>
                    <a:gd name="T7" fmla="*/ 9 h 87"/>
                    <a:gd name="T8" fmla="*/ 65 w 76"/>
                    <a:gd name="T9" fmla="*/ 28 h 87"/>
                  </a:gdLst>
                  <a:ahLst/>
                  <a:cxnLst>
                    <a:cxn ang="0">
                      <a:pos x="T0" y="T1"/>
                    </a:cxn>
                    <a:cxn ang="0">
                      <a:pos x="T2" y="T3"/>
                    </a:cxn>
                    <a:cxn ang="0">
                      <a:pos x="T4" y="T5"/>
                    </a:cxn>
                    <a:cxn ang="0">
                      <a:pos x="T6" y="T7"/>
                    </a:cxn>
                    <a:cxn ang="0">
                      <a:pos x="T8" y="T9"/>
                    </a:cxn>
                  </a:cxnLst>
                  <a:rect l="0" t="0" r="r" b="b"/>
                  <a:pathLst>
                    <a:path w="76" h="87">
                      <a:moveTo>
                        <a:pt x="65" y="28"/>
                      </a:moveTo>
                      <a:cubicBezTo>
                        <a:pt x="76" y="47"/>
                        <a:pt x="73" y="69"/>
                        <a:pt x="58" y="78"/>
                      </a:cubicBezTo>
                      <a:cubicBezTo>
                        <a:pt x="43" y="87"/>
                        <a:pt x="22" y="79"/>
                        <a:pt x="11" y="60"/>
                      </a:cubicBezTo>
                      <a:cubicBezTo>
                        <a:pt x="0" y="40"/>
                        <a:pt x="3" y="18"/>
                        <a:pt x="17" y="9"/>
                      </a:cubicBezTo>
                      <a:cubicBezTo>
                        <a:pt x="32" y="0"/>
                        <a:pt x="53" y="9"/>
                        <a:pt x="65"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04" name="Freeform 327"/>
                <p:cNvSpPr>
                  <a:spLocks/>
                </p:cNvSpPr>
                <p:nvPr/>
              </p:nvSpPr>
              <p:spPr bwMode="auto">
                <a:xfrm>
                  <a:off x="9464257" y="4949813"/>
                  <a:ext cx="142830" cy="151134"/>
                </a:xfrm>
                <a:custGeom>
                  <a:avLst/>
                  <a:gdLst>
                    <a:gd name="T0" fmla="*/ 86 w 86"/>
                    <a:gd name="T1" fmla="*/ 70 h 91"/>
                    <a:gd name="T2" fmla="*/ 43 w 86"/>
                    <a:gd name="T3" fmla="*/ 91 h 91"/>
                    <a:gd name="T4" fmla="*/ 0 w 86"/>
                    <a:gd name="T5" fmla="*/ 70 h 91"/>
                    <a:gd name="T6" fmla="*/ 0 w 86"/>
                    <a:gd name="T7" fmla="*/ 0 h 91"/>
                    <a:gd name="T8" fmla="*/ 86 w 86"/>
                    <a:gd name="T9" fmla="*/ 0 h 91"/>
                    <a:gd name="T10" fmla="*/ 86 w 86"/>
                    <a:gd name="T11" fmla="*/ 70 h 91"/>
                  </a:gdLst>
                  <a:ahLst/>
                  <a:cxnLst>
                    <a:cxn ang="0">
                      <a:pos x="T0" y="T1"/>
                    </a:cxn>
                    <a:cxn ang="0">
                      <a:pos x="T2" y="T3"/>
                    </a:cxn>
                    <a:cxn ang="0">
                      <a:pos x="T4" y="T5"/>
                    </a:cxn>
                    <a:cxn ang="0">
                      <a:pos x="T6" y="T7"/>
                    </a:cxn>
                    <a:cxn ang="0">
                      <a:pos x="T8" y="T9"/>
                    </a:cxn>
                    <a:cxn ang="0">
                      <a:pos x="T10" y="T11"/>
                    </a:cxn>
                  </a:cxnLst>
                  <a:rect l="0" t="0" r="r" b="b"/>
                  <a:pathLst>
                    <a:path w="86" h="91">
                      <a:moveTo>
                        <a:pt x="86" y="70"/>
                      </a:moveTo>
                      <a:lnTo>
                        <a:pt x="43" y="91"/>
                      </a:lnTo>
                      <a:lnTo>
                        <a:pt x="0" y="70"/>
                      </a:lnTo>
                      <a:lnTo>
                        <a:pt x="0" y="0"/>
                      </a:lnTo>
                      <a:lnTo>
                        <a:pt x="86" y="0"/>
                      </a:lnTo>
                      <a:lnTo>
                        <a:pt x="86" y="70"/>
                      </a:lnTo>
                      <a:close/>
                    </a:path>
                  </a:pathLst>
                </a:custGeom>
                <a:solidFill>
                  <a:srgbClr val="C3986F"/>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13" name="Freeform 336"/>
                <p:cNvSpPr>
                  <a:spLocks/>
                </p:cNvSpPr>
                <p:nvPr/>
              </p:nvSpPr>
              <p:spPr bwMode="auto">
                <a:xfrm>
                  <a:off x="9650268" y="4810305"/>
                  <a:ext cx="0" cy="332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14" name="Freeform 337"/>
                <p:cNvSpPr>
                  <a:spLocks/>
                </p:cNvSpPr>
                <p:nvPr/>
              </p:nvSpPr>
              <p:spPr bwMode="auto">
                <a:xfrm>
                  <a:off x="9650268" y="48069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15" name="Freeform 338"/>
                <p:cNvSpPr>
                  <a:spLocks/>
                </p:cNvSpPr>
                <p:nvPr/>
              </p:nvSpPr>
              <p:spPr bwMode="auto">
                <a:xfrm>
                  <a:off x="9643624" y="47970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16" name="Freeform 339"/>
                <p:cNvSpPr>
                  <a:spLocks/>
                </p:cNvSpPr>
                <p:nvPr/>
              </p:nvSpPr>
              <p:spPr bwMode="auto">
                <a:xfrm>
                  <a:off x="9646946" y="48003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17" name="Freeform 340"/>
                <p:cNvSpPr>
                  <a:spLocks/>
                </p:cNvSpPr>
                <p:nvPr/>
              </p:nvSpPr>
              <p:spPr bwMode="auto">
                <a:xfrm>
                  <a:off x="9421076" y="47970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18" name="Freeform 341"/>
                <p:cNvSpPr>
                  <a:spLocks/>
                </p:cNvSpPr>
                <p:nvPr/>
              </p:nvSpPr>
              <p:spPr bwMode="auto">
                <a:xfrm>
                  <a:off x="9650268" y="4813626"/>
                  <a:ext cx="0" cy="498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19" name="Freeform 342"/>
                <p:cNvSpPr>
                  <a:spLocks/>
                </p:cNvSpPr>
                <p:nvPr/>
              </p:nvSpPr>
              <p:spPr bwMode="auto">
                <a:xfrm>
                  <a:off x="9650268" y="4821930"/>
                  <a:ext cx="0" cy="332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12" name="Rectangle 343"/>
                <p:cNvSpPr>
                  <a:spLocks noChangeArrowheads="1"/>
                </p:cNvSpPr>
                <p:nvPr/>
              </p:nvSpPr>
              <p:spPr bwMode="auto">
                <a:xfrm>
                  <a:off x="9640303" y="4792035"/>
                  <a:ext cx="1662" cy="1662"/>
                </a:xfrm>
                <a:prstGeom prst="rect">
                  <a:avLst/>
                </a:prstGeom>
                <a:solidFill>
                  <a:srgbClr val="FFD6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13" name="Freeform 344"/>
                <p:cNvSpPr>
                  <a:spLocks/>
                </p:cNvSpPr>
                <p:nvPr/>
              </p:nvSpPr>
              <p:spPr bwMode="auto">
                <a:xfrm>
                  <a:off x="9414432" y="48186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14" name="Freeform 345"/>
                <p:cNvSpPr>
                  <a:spLocks/>
                </p:cNvSpPr>
                <p:nvPr/>
              </p:nvSpPr>
              <p:spPr bwMode="auto">
                <a:xfrm>
                  <a:off x="9417754" y="48069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15" name="Freeform 346"/>
                <p:cNvSpPr>
                  <a:spLocks/>
                </p:cNvSpPr>
                <p:nvPr/>
              </p:nvSpPr>
              <p:spPr bwMode="auto">
                <a:xfrm>
                  <a:off x="9417754" y="4800340"/>
                  <a:ext cx="0" cy="332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16" name="Freeform 347"/>
                <p:cNvSpPr>
                  <a:spLocks/>
                </p:cNvSpPr>
                <p:nvPr/>
              </p:nvSpPr>
              <p:spPr bwMode="auto">
                <a:xfrm>
                  <a:off x="9414432" y="4810305"/>
                  <a:ext cx="0" cy="332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17" name="Freeform 348"/>
                <p:cNvSpPr>
                  <a:spLocks/>
                </p:cNvSpPr>
                <p:nvPr/>
              </p:nvSpPr>
              <p:spPr bwMode="auto">
                <a:xfrm>
                  <a:off x="9392841" y="4782070"/>
                  <a:ext cx="279016" cy="250784"/>
                </a:xfrm>
                <a:custGeom>
                  <a:avLst/>
                  <a:gdLst>
                    <a:gd name="T0" fmla="*/ 74 w 78"/>
                    <a:gd name="T1" fmla="*/ 17 h 70"/>
                    <a:gd name="T2" fmla="*/ 72 w 78"/>
                    <a:gd name="T3" fmla="*/ 17 h 70"/>
                    <a:gd name="T4" fmla="*/ 72 w 78"/>
                    <a:gd name="T5" fmla="*/ 12 h 70"/>
                    <a:gd name="T6" fmla="*/ 72 w 78"/>
                    <a:gd name="T7" fmla="*/ 11 h 70"/>
                    <a:gd name="T8" fmla="*/ 72 w 78"/>
                    <a:gd name="T9" fmla="*/ 10 h 70"/>
                    <a:gd name="T10" fmla="*/ 72 w 78"/>
                    <a:gd name="T11" fmla="*/ 9 h 70"/>
                    <a:gd name="T12" fmla="*/ 72 w 78"/>
                    <a:gd name="T13" fmla="*/ 9 h 70"/>
                    <a:gd name="T14" fmla="*/ 72 w 78"/>
                    <a:gd name="T15" fmla="*/ 8 h 70"/>
                    <a:gd name="T16" fmla="*/ 72 w 78"/>
                    <a:gd name="T17" fmla="*/ 7 h 70"/>
                    <a:gd name="T18" fmla="*/ 72 w 78"/>
                    <a:gd name="T19" fmla="*/ 7 h 70"/>
                    <a:gd name="T20" fmla="*/ 71 w 78"/>
                    <a:gd name="T21" fmla="*/ 5 h 70"/>
                    <a:gd name="T22" fmla="*/ 71 w 78"/>
                    <a:gd name="T23" fmla="*/ 5 h 70"/>
                    <a:gd name="T24" fmla="*/ 70 w 78"/>
                    <a:gd name="T25" fmla="*/ 4 h 70"/>
                    <a:gd name="T26" fmla="*/ 70 w 78"/>
                    <a:gd name="T27" fmla="*/ 4 h 70"/>
                    <a:gd name="T28" fmla="*/ 69 w 78"/>
                    <a:gd name="T29" fmla="*/ 3 h 70"/>
                    <a:gd name="T30" fmla="*/ 69 w 78"/>
                    <a:gd name="T31" fmla="*/ 3 h 70"/>
                    <a:gd name="T32" fmla="*/ 63 w 78"/>
                    <a:gd name="T33" fmla="*/ 3 h 70"/>
                    <a:gd name="T34" fmla="*/ 52 w 78"/>
                    <a:gd name="T35" fmla="*/ 1 h 70"/>
                    <a:gd name="T36" fmla="*/ 32 w 78"/>
                    <a:gd name="T37" fmla="*/ 3 h 70"/>
                    <a:gd name="T38" fmla="*/ 11 w 78"/>
                    <a:gd name="T39" fmla="*/ 0 h 70"/>
                    <a:gd name="T40" fmla="*/ 8 w 78"/>
                    <a:gd name="T41" fmla="*/ 4 h 70"/>
                    <a:gd name="T42" fmla="*/ 8 w 78"/>
                    <a:gd name="T43" fmla="*/ 4 h 70"/>
                    <a:gd name="T44" fmla="*/ 7 w 78"/>
                    <a:gd name="T45" fmla="*/ 5 h 70"/>
                    <a:gd name="T46" fmla="*/ 7 w 78"/>
                    <a:gd name="T47" fmla="*/ 6 h 70"/>
                    <a:gd name="T48" fmla="*/ 7 w 78"/>
                    <a:gd name="T49" fmla="*/ 7 h 70"/>
                    <a:gd name="T50" fmla="*/ 7 w 78"/>
                    <a:gd name="T51" fmla="*/ 7 h 70"/>
                    <a:gd name="T52" fmla="*/ 6 w 78"/>
                    <a:gd name="T53" fmla="*/ 8 h 70"/>
                    <a:gd name="T54" fmla="*/ 6 w 78"/>
                    <a:gd name="T55" fmla="*/ 9 h 70"/>
                    <a:gd name="T56" fmla="*/ 6 w 78"/>
                    <a:gd name="T57" fmla="*/ 10 h 70"/>
                    <a:gd name="T58" fmla="*/ 6 w 78"/>
                    <a:gd name="T59" fmla="*/ 10 h 70"/>
                    <a:gd name="T60" fmla="*/ 6 w 78"/>
                    <a:gd name="T61" fmla="*/ 12 h 70"/>
                    <a:gd name="T62" fmla="*/ 6 w 78"/>
                    <a:gd name="T63" fmla="*/ 17 h 70"/>
                    <a:gd name="T64" fmla="*/ 5 w 78"/>
                    <a:gd name="T65" fmla="*/ 17 h 70"/>
                    <a:gd name="T66" fmla="*/ 0 w 78"/>
                    <a:gd name="T67" fmla="*/ 22 h 70"/>
                    <a:gd name="T68" fmla="*/ 0 w 78"/>
                    <a:gd name="T69" fmla="*/ 35 h 70"/>
                    <a:gd name="T70" fmla="*/ 6 w 78"/>
                    <a:gd name="T71" fmla="*/ 40 h 70"/>
                    <a:gd name="T72" fmla="*/ 24 w 78"/>
                    <a:gd name="T73" fmla="*/ 70 h 70"/>
                    <a:gd name="T74" fmla="*/ 54 w 78"/>
                    <a:gd name="T75" fmla="*/ 70 h 70"/>
                    <a:gd name="T76" fmla="*/ 72 w 78"/>
                    <a:gd name="T77" fmla="*/ 40 h 70"/>
                    <a:gd name="T78" fmla="*/ 78 w 78"/>
                    <a:gd name="T79" fmla="*/ 35 h 70"/>
                    <a:gd name="T80" fmla="*/ 78 w 78"/>
                    <a:gd name="T81" fmla="*/ 22 h 70"/>
                    <a:gd name="T82" fmla="*/ 74 w 78"/>
                    <a:gd name="T8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0">
                      <a:moveTo>
                        <a:pt x="74" y="17"/>
                      </a:moveTo>
                      <a:cubicBezTo>
                        <a:pt x="74" y="17"/>
                        <a:pt x="73" y="17"/>
                        <a:pt x="72" y="17"/>
                      </a:cubicBezTo>
                      <a:cubicBezTo>
                        <a:pt x="72" y="12"/>
                        <a:pt x="72" y="12"/>
                        <a:pt x="72" y="12"/>
                      </a:cubicBezTo>
                      <a:cubicBezTo>
                        <a:pt x="72" y="12"/>
                        <a:pt x="72" y="11"/>
                        <a:pt x="72" y="11"/>
                      </a:cubicBezTo>
                      <a:cubicBezTo>
                        <a:pt x="72" y="10"/>
                        <a:pt x="72" y="10"/>
                        <a:pt x="72" y="10"/>
                      </a:cubicBezTo>
                      <a:cubicBezTo>
                        <a:pt x="72" y="10"/>
                        <a:pt x="72" y="9"/>
                        <a:pt x="72" y="9"/>
                      </a:cubicBezTo>
                      <a:cubicBezTo>
                        <a:pt x="72" y="9"/>
                        <a:pt x="72" y="9"/>
                        <a:pt x="72" y="9"/>
                      </a:cubicBezTo>
                      <a:cubicBezTo>
                        <a:pt x="72" y="8"/>
                        <a:pt x="72" y="8"/>
                        <a:pt x="72" y="8"/>
                      </a:cubicBezTo>
                      <a:cubicBezTo>
                        <a:pt x="72" y="8"/>
                        <a:pt x="72" y="7"/>
                        <a:pt x="72" y="7"/>
                      </a:cubicBezTo>
                      <a:cubicBezTo>
                        <a:pt x="72" y="7"/>
                        <a:pt x="72" y="7"/>
                        <a:pt x="72" y="7"/>
                      </a:cubicBezTo>
                      <a:cubicBezTo>
                        <a:pt x="71" y="6"/>
                        <a:pt x="71" y="6"/>
                        <a:pt x="71" y="5"/>
                      </a:cubicBezTo>
                      <a:cubicBezTo>
                        <a:pt x="71" y="5"/>
                        <a:pt x="71" y="5"/>
                        <a:pt x="71" y="5"/>
                      </a:cubicBezTo>
                      <a:cubicBezTo>
                        <a:pt x="71" y="4"/>
                        <a:pt x="70" y="4"/>
                        <a:pt x="70" y="4"/>
                      </a:cubicBezTo>
                      <a:cubicBezTo>
                        <a:pt x="70" y="4"/>
                        <a:pt x="70" y="4"/>
                        <a:pt x="70" y="4"/>
                      </a:cubicBezTo>
                      <a:cubicBezTo>
                        <a:pt x="70" y="3"/>
                        <a:pt x="70" y="3"/>
                        <a:pt x="69" y="3"/>
                      </a:cubicBezTo>
                      <a:cubicBezTo>
                        <a:pt x="69" y="3"/>
                        <a:pt x="69" y="3"/>
                        <a:pt x="69" y="3"/>
                      </a:cubicBezTo>
                      <a:cubicBezTo>
                        <a:pt x="68" y="3"/>
                        <a:pt x="66" y="3"/>
                        <a:pt x="63" y="3"/>
                      </a:cubicBezTo>
                      <a:cubicBezTo>
                        <a:pt x="59" y="3"/>
                        <a:pt x="55" y="2"/>
                        <a:pt x="52" y="1"/>
                      </a:cubicBezTo>
                      <a:cubicBezTo>
                        <a:pt x="47" y="2"/>
                        <a:pt x="40" y="3"/>
                        <a:pt x="32" y="3"/>
                      </a:cubicBezTo>
                      <a:cubicBezTo>
                        <a:pt x="24" y="3"/>
                        <a:pt x="16" y="2"/>
                        <a:pt x="11" y="0"/>
                      </a:cubicBezTo>
                      <a:cubicBezTo>
                        <a:pt x="10" y="1"/>
                        <a:pt x="9" y="3"/>
                        <a:pt x="8" y="4"/>
                      </a:cubicBezTo>
                      <a:cubicBezTo>
                        <a:pt x="8" y="4"/>
                        <a:pt x="8" y="4"/>
                        <a:pt x="8" y="4"/>
                      </a:cubicBezTo>
                      <a:cubicBezTo>
                        <a:pt x="8" y="5"/>
                        <a:pt x="8" y="5"/>
                        <a:pt x="7" y="5"/>
                      </a:cubicBezTo>
                      <a:cubicBezTo>
                        <a:pt x="7" y="6"/>
                        <a:pt x="7" y="6"/>
                        <a:pt x="7" y="6"/>
                      </a:cubicBezTo>
                      <a:cubicBezTo>
                        <a:pt x="7" y="6"/>
                        <a:pt x="7" y="6"/>
                        <a:pt x="7" y="7"/>
                      </a:cubicBezTo>
                      <a:cubicBezTo>
                        <a:pt x="7" y="7"/>
                        <a:pt x="7" y="7"/>
                        <a:pt x="7" y="7"/>
                      </a:cubicBezTo>
                      <a:cubicBezTo>
                        <a:pt x="7" y="8"/>
                        <a:pt x="6" y="8"/>
                        <a:pt x="6" y="8"/>
                      </a:cubicBezTo>
                      <a:cubicBezTo>
                        <a:pt x="6" y="8"/>
                        <a:pt x="6" y="9"/>
                        <a:pt x="6" y="9"/>
                      </a:cubicBezTo>
                      <a:cubicBezTo>
                        <a:pt x="6" y="9"/>
                        <a:pt x="6" y="10"/>
                        <a:pt x="6" y="10"/>
                      </a:cubicBezTo>
                      <a:cubicBezTo>
                        <a:pt x="6" y="10"/>
                        <a:pt x="6" y="10"/>
                        <a:pt x="6" y="10"/>
                      </a:cubicBezTo>
                      <a:cubicBezTo>
                        <a:pt x="6" y="11"/>
                        <a:pt x="6" y="11"/>
                        <a:pt x="6" y="12"/>
                      </a:cubicBezTo>
                      <a:cubicBezTo>
                        <a:pt x="6" y="17"/>
                        <a:pt x="6" y="17"/>
                        <a:pt x="6" y="17"/>
                      </a:cubicBezTo>
                      <a:cubicBezTo>
                        <a:pt x="6" y="17"/>
                        <a:pt x="5" y="17"/>
                        <a:pt x="5" y="17"/>
                      </a:cubicBezTo>
                      <a:cubicBezTo>
                        <a:pt x="2" y="17"/>
                        <a:pt x="0" y="20"/>
                        <a:pt x="0" y="22"/>
                      </a:cubicBezTo>
                      <a:cubicBezTo>
                        <a:pt x="0" y="35"/>
                        <a:pt x="0" y="35"/>
                        <a:pt x="0" y="35"/>
                      </a:cubicBezTo>
                      <a:cubicBezTo>
                        <a:pt x="0" y="38"/>
                        <a:pt x="3" y="40"/>
                        <a:pt x="6" y="40"/>
                      </a:cubicBezTo>
                      <a:cubicBezTo>
                        <a:pt x="6" y="40"/>
                        <a:pt x="16" y="70"/>
                        <a:pt x="24" y="70"/>
                      </a:cubicBezTo>
                      <a:cubicBezTo>
                        <a:pt x="54" y="70"/>
                        <a:pt x="54" y="70"/>
                        <a:pt x="54" y="70"/>
                      </a:cubicBezTo>
                      <a:cubicBezTo>
                        <a:pt x="63" y="70"/>
                        <a:pt x="72" y="40"/>
                        <a:pt x="72" y="40"/>
                      </a:cubicBezTo>
                      <a:cubicBezTo>
                        <a:pt x="76" y="40"/>
                        <a:pt x="78" y="38"/>
                        <a:pt x="78" y="35"/>
                      </a:cubicBezTo>
                      <a:cubicBezTo>
                        <a:pt x="78" y="22"/>
                        <a:pt x="78" y="22"/>
                        <a:pt x="78" y="22"/>
                      </a:cubicBezTo>
                      <a:cubicBezTo>
                        <a:pt x="78" y="20"/>
                        <a:pt x="77" y="18"/>
                        <a:pt x="74" y="17"/>
                      </a:cubicBezTo>
                      <a:close/>
                    </a:path>
                  </a:pathLst>
                </a:custGeom>
                <a:solidFill>
                  <a:srgbClr val="E0BB8D"/>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18" name="Freeform 349"/>
                <p:cNvSpPr>
                  <a:spLocks noEditPoints="1"/>
                </p:cNvSpPr>
                <p:nvPr/>
              </p:nvSpPr>
              <p:spPr bwMode="auto">
                <a:xfrm>
                  <a:off x="9417754" y="4831895"/>
                  <a:ext cx="239157" cy="79719"/>
                </a:xfrm>
                <a:custGeom>
                  <a:avLst/>
                  <a:gdLst>
                    <a:gd name="T0" fmla="*/ 66 w 67"/>
                    <a:gd name="T1" fmla="*/ 2 h 22"/>
                    <a:gd name="T2" fmla="*/ 49 w 67"/>
                    <a:gd name="T3" fmla="*/ 1 h 22"/>
                    <a:gd name="T4" fmla="*/ 33 w 67"/>
                    <a:gd name="T5" fmla="*/ 5 h 22"/>
                    <a:gd name="T6" fmla="*/ 17 w 67"/>
                    <a:gd name="T7" fmla="*/ 1 h 22"/>
                    <a:gd name="T8" fmla="*/ 0 w 67"/>
                    <a:gd name="T9" fmla="*/ 2 h 22"/>
                    <a:gd name="T10" fmla="*/ 0 w 67"/>
                    <a:gd name="T11" fmla="*/ 4 h 22"/>
                    <a:gd name="T12" fmla="*/ 2 w 67"/>
                    <a:gd name="T13" fmla="*/ 7 h 22"/>
                    <a:gd name="T14" fmla="*/ 4 w 67"/>
                    <a:gd name="T15" fmla="*/ 12 h 22"/>
                    <a:gd name="T16" fmla="*/ 20 w 67"/>
                    <a:gd name="T17" fmla="*/ 21 h 22"/>
                    <a:gd name="T18" fmla="*/ 31 w 67"/>
                    <a:gd name="T19" fmla="*/ 9 h 22"/>
                    <a:gd name="T20" fmla="*/ 33 w 67"/>
                    <a:gd name="T21" fmla="*/ 8 h 22"/>
                    <a:gd name="T22" fmla="*/ 36 w 67"/>
                    <a:gd name="T23" fmla="*/ 9 h 22"/>
                    <a:gd name="T24" fmla="*/ 47 w 67"/>
                    <a:gd name="T25" fmla="*/ 21 h 22"/>
                    <a:gd name="T26" fmla="*/ 62 w 67"/>
                    <a:gd name="T27" fmla="*/ 12 h 22"/>
                    <a:gd name="T28" fmla="*/ 64 w 67"/>
                    <a:gd name="T29" fmla="*/ 7 h 22"/>
                    <a:gd name="T30" fmla="*/ 66 w 67"/>
                    <a:gd name="T31" fmla="*/ 4 h 22"/>
                    <a:gd name="T32" fmla="*/ 66 w 67"/>
                    <a:gd name="T33" fmla="*/ 2 h 22"/>
                    <a:gd name="T34" fmla="*/ 25 w 67"/>
                    <a:gd name="T35" fmla="*/ 16 h 22"/>
                    <a:gd name="T36" fmla="*/ 13 w 67"/>
                    <a:gd name="T37" fmla="*/ 19 h 22"/>
                    <a:gd name="T38" fmla="*/ 6 w 67"/>
                    <a:gd name="T39" fmla="*/ 8 h 22"/>
                    <a:gd name="T40" fmla="*/ 18 w 67"/>
                    <a:gd name="T41" fmla="*/ 3 h 22"/>
                    <a:gd name="T42" fmla="*/ 26 w 67"/>
                    <a:gd name="T43" fmla="*/ 5 h 22"/>
                    <a:gd name="T44" fmla="*/ 25 w 67"/>
                    <a:gd name="T45" fmla="*/ 16 h 22"/>
                    <a:gd name="T46" fmla="*/ 53 w 67"/>
                    <a:gd name="T47" fmla="*/ 19 h 22"/>
                    <a:gd name="T48" fmla="*/ 41 w 67"/>
                    <a:gd name="T49" fmla="*/ 16 h 22"/>
                    <a:gd name="T50" fmla="*/ 41 w 67"/>
                    <a:gd name="T51" fmla="*/ 5 h 22"/>
                    <a:gd name="T52" fmla="*/ 49 w 67"/>
                    <a:gd name="T53" fmla="*/ 3 h 22"/>
                    <a:gd name="T54" fmla="*/ 61 w 67"/>
                    <a:gd name="T55" fmla="*/ 8 h 22"/>
                    <a:gd name="T56" fmla="*/ 53 w 67"/>
                    <a:gd name="T5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2">
                      <a:moveTo>
                        <a:pt x="66" y="2"/>
                      </a:moveTo>
                      <a:cubicBezTo>
                        <a:pt x="66" y="2"/>
                        <a:pt x="56" y="0"/>
                        <a:pt x="49" y="1"/>
                      </a:cubicBezTo>
                      <a:cubicBezTo>
                        <a:pt x="42" y="2"/>
                        <a:pt x="37" y="5"/>
                        <a:pt x="33" y="5"/>
                      </a:cubicBezTo>
                      <a:cubicBezTo>
                        <a:pt x="30" y="5"/>
                        <a:pt x="24" y="2"/>
                        <a:pt x="17" y="1"/>
                      </a:cubicBezTo>
                      <a:cubicBezTo>
                        <a:pt x="10" y="0"/>
                        <a:pt x="0" y="2"/>
                        <a:pt x="0" y="2"/>
                      </a:cubicBezTo>
                      <a:cubicBezTo>
                        <a:pt x="0" y="2"/>
                        <a:pt x="0" y="3"/>
                        <a:pt x="0" y="4"/>
                      </a:cubicBezTo>
                      <a:cubicBezTo>
                        <a:pt x="1" y="5"/>
                        <a:pt x="1" y="6"/>
                        <a:pt x="2" y="7"/>
                      </a:cubicBezTo>
                      <a:cubicBezTo>
                        <a:pt x="4" y="8"/>
                        <a:pt x="4" y="12"/>
                        <a:pt x="4" y="12"/>
                      </a:cubicBezTo>
                      <a:cubicBezTo>
                        <a:pt x="6" y="20"/>
                        <a:pt x="12" y="22"/>
                        <a:pt x="20" y="21"/>
                      </a:cubicBezTo>
                      <a:cubicBezTo>
                        <a:pt x="28" y="19"/>
                        <a:pt x="30" y="11"/>
                        <a:pt x="31" y="9"/>
                      </a:cubicBezTo>
                      <a:cubicBezTo>
                        <a:pt x="32" y="8"/>
                        <a:pt x="33" y="8"/>
                        <a:pt x="33" y="8"/>
                      </a:cubicBezTo>
                      <a:cubicBezTo>
                        <a:pt x="33" y="8"/>
                        <a:pt x="35" y="8"/>
                        <a:pt x="36" y="9"/>
                      </a:cubicBezTo>
                      <a:cubicBezTo>
                        <a:pt x="37" y="11"/>
                        <a:pt x="39" y="19"/>
                        <a:pt x="47" y="21"/>
                      </a:cubicBezTo>
                      <a:cubicBezTo>
                        <a:pt x="55" y="22"/>
                        <a:pt x="61" y="20"/>
                        <a:pt x="62" y="12"/>
                      </a:cubicBezTo>
                      <a:cubicBezTo>
                        <a:pt x="62" y="12"/>
                        <a:pt x="62" y="8"/>
                        <a:pt x="64" y="7"/>
                      </a:cubicBezTo>
                      <a:cubicBezTo>
                        <a:pt x="66" y="6"/>
                        <a:pt x="66" y="5"/>
                        <a:pt x="66" y="4"/>
                      </a:cubicBezTo>
                      <a:cubicBezTo>
                        <a:pt x="66" y="3"/>
                        <a:pt x="67" y="2"/>
                        <a:pt x="66" y="2"/>
                      </a:cubicBezTo>
                      <a:close/>
                      <a:moveTo>
                        <a:pt x="25" y="16"/>
                      </a:moveTo>
                      <a:cubicBezTo>
                        <a:pt x="23" y="19"/>
                        <a:pt x="19" y="20"/>
                        <a:pt x="13" y="19"/>
                      </a:cubicBezTo>
                      <a:cubicBezTo>
                        <a:pt x="8" y="18"/>
                        <a:pt x="6" y="14"/>
                        <a:pt x="6" y="8"/>
                      </a:cubicBezTo>
                      <a:cubicBezTo>
                        <a:pt x="6" y="1"/>
                        <a:pt x="18" y="3"/>
                        <a:pt x="18" y="3"/>
                      </a:cubicBezTo>
                      <a:cubicBezTo>
                        <a:pt x="22" y="4"/>
                        <a:pt x="22" y="4"/>
                        <a:pt x="26" y="5"/>
                      </a:cubicBezTo>
                      <a:cubicBezTo>
                        <a:pt x="30" y="6"/>
                        <a:pt x="27" y="13"/>
                        <a:pt x="25" y="16"/>
                      </a:cubicBezTo>
                      <a:close/>
                      <a:moveTo>
                        <a:pt x="53" y="19"/>
                      </a:moveTo>
                      <a:cubicBezTo>
                        <a:pt x="48" y="20"/>
                        <a:pt x="44" y="19"/>
                        <a:pt x="41" y="16"/>
                      </a:cubicBezTo>
                      <a:cubicBezTo>
                        <a:pt x="39" y="13"/>
                        <a:pt x="37" y="6"/>
                        <a:pt x="41" y="5"/>
                      </a:cubicBezTo>
                      <a:cubicBezTo>
                        <a:pt x="44" y="4"/>
                        <a:pt x="44" y="4"/>
                        <a:pt x="49" y="3"/>
                      </a:cubicBezTo>
                      <a:cubicBezTo>
                        <a:pt x="49" y="3"/>
                        <a:pt x="61" y="1"/>
                        <a:pt x="61" y="8"/>
                      </a:cubicBezTo>
                      <a:cubicBezTo>
                        <a:pt x="61" y="14"/>
                        <a:pt x="59" y="18"/>
                        <a:pt x="53" y="19"/>
                      </a:cubicBezTo>
                      <a:close/>
                    </a:path>
                  </a:pathLst>
                </a:custGeom>
                <a:solidFill>
                  <a:srgbClr val="EB3C00"/>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19" name="Oval 350"/>
                <p:cNvSpPr>
                  <a:spLocks noChangeArrowheads="1"/>
                </p:cNvSpPr>
                <p:nvPr/>
              </p:nvSpPr>
              <p:spPr bwMode="auto">
                <a:xfrm>
                  <a:off x="9421076" y="4843521"/>
                  <a:ext cx="6643" cy="66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20" name="Oval 351"/>
                <p:cNvSpPr>
                  <a:spLocks noChangeArrowheads="1"/>
                </p:cNvSpPr>
                <p:nvPr/>
              </p:nvSpPr>
              <p:spPr bwMode="auto">
                <a:xfrm>
                  <a:off x="9643624" y="4843521"/>
                  <a:ext cx="6643" cy="66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sp>
            <p:nvSpPr>
              <p:cNvPr id="300" name="Freeform 323"/>
              <p:cNvSpPr>
                <a:spLocks/>
              </p:cNvSpPr>
              <p:nvPr/>
            </p:nvSpPr>
            <p:spPr bwMode="auto">
              <a:xfrm>
                <a:off x="9280025" y="6759963"/>
                <a:ext cx="175796" cy="87898"/>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1" y="0"/>
                      <a:pt x="0" y="11"/>
                      <a:pt x="0" y="25"/>
                    </a:cubicBezTo>
                    <a:cubicBezTo>
                      <a:pt x="50" y="25"/>
                      <a:pt x="50" y="25"/>
                      <a:pt x="50" y="25"/>
                    </a:cubicBezTo>
                    <a:cubicBezTo>
                      <a:pt x="50" y="11"/>
                      <a:pt x="39" y="0"/>
                      <a:pt x="25" y="0"/>
                    </a:cubicBezTo>
                    <a:close/>
                  </a:path>
                </a:pathLst>
              </a:custGeom>
              <a:solidFill>
                <a:schemeClr val="tx1">
                  <a:lumMod val="50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01" name="Freeform 324"/>
              <p:cNvSpPr>
                <a:spLocks/>
              </p:cNvSpPr>
              <p:nvPr/>
            </p:nvSpPr>
            <p:spPr bwMode="auto">
              <a:xfrm>
                <a:off x="9472099" y="6759963"/>
                <a:ext cx="175796" cy="87898"/>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1" y="0"/>
                      <a:pt x="0" y="11"/>
                      <a:pt x="0" y="25"/>
                    </a:cubicBezTo>
                    <a:cubicBezTo>
                      <a:pt x="50" y="25"/>
                      <a:pt x="50" y="25"/>
                      <a:pt x="50" y="25"/>
                    </a:cubicBezTo>
                    <a:cubicBezTo>
                      <a:pt x="50" y="11"/>
                      <a:pt x="39" y="0"/>
                      <a:pt x="25" y="0"/>
                    </a:cubicBezTo>
                    <a:close/>
                  </a:path>
                </a:pathLst>
              </a:custGeom>
              <a:solidFill>
                <a:schemeClr val="tx1">
                  <a:lumMod val="50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281" name="Freeform 97"/>
              <p:cNvSpPr>
                <a:spLocks/>
              </p:cNvSpPr>
              <p:nvPr/>
            </p:nvSpPr>
            <p:spPr bwMode="auto">
              <a:xfrm>
                <a:off x="9869022" y="5353006"/>
                <a:ext cx="525890" cy="255166"/>
              </a:xfrm>
              <a:custGeom>
                <a:avLst/>
                <a:gdLst>
                  <a:gd name="T0" fmla="*/ 87 w 338"/>
                  <a:gd name="T1" fmla="*/ 0 h 164"/>
                  <a:gd name="T2" fmla="*/ 338 w 338"/>
                  <a:gd name="T3" fmla="*/ 0 h 164"/>
                  <a:gd name="T4" fmla="*/ 248 w 338"/>
                  <a:gd name="T5" fmla="*/ 164 h 164"/>
                  <a:gd name="T6" fmla="*/ 0 w 338"/>
                  <a:gd name="T7" fmla="*/ 164 h 164"/>
                  <a:gd name="T8" fmla="*/ 87 w 338"/>
                  <a:gd name="T9" fmla="*/ 0 h 164"/>
                </a:gdLst>
                <a:ahLst/>
                <a:cxnLst>
                  <a:cxn ang="0">
                    <a:pos x="T0" y="T1"/>
                  </a:cxn>
                  <a:cxn ang="0">
                    <a:pos x="T2" y="T3"/>
                  </a:cxn>
                  <a:cxn ang="0">
                    <a:pos x="T4" y="T5"/>
                  </a:cxn>
                  <a:cxn ang="0">
                    <a:pos x="T6" y="T7"/>
                  </a:cxn>
                  <a:cxn ang="0">
                    <a:pos x="T8" y="T9"/>
                  </a:cxn>
                </a:cxnLst>
                <a:rect l="0" t="0" r="r" b="b"/>
                <a:pathLst>
                  <a:path w="338" h="164">
                    <a:moveTo>
                      <a:pt x="87" y="0"/>
                    </a:moveTo>
                    <a:lnTo>
                      <a:pt x="338" y="0"/>
                    </a:lnTo>
                    <a:lnTo>
                      <a:pt x="248" y="164"/>
                    </a:lnTo>
                    <a:lnTo>
                      <a:pt x="0" y="164"/>
                    </a:lnTo>
                    <a:lnTo>
                      <a:pt x="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grpSp>
      <p:grpSp>
        <p:nvGrpSpPr>
          <p:cNvPr id="560" name="Group 559"/>
          <p:cNvGrpSpPr/>
          <p:nvPr/>
        </p:nvGrpSpPr>
        <p:grpSpPr>
          <a:xfrm>
            <a:off x="8285485" y="4665055"/>
            <a:ext cx="736304" cy="2319769"/>
            <a:chOff x="8164080" y="4538026"/>
            <a:chExt cx="736600" cy="2320703"/>
          </a:xfrm>
        </p:grpSpPr>
        <p:grpSp>
          <p:nvGrpSpPr>
            <p:cNvPr id="559" name="Group 558"/>
            <p:cNvGrpSpPr/>
            <p:nvPr/>
          </p:nvGrpSpPr>
          <p:grpSpPr>
            <a:xfrm>
              <a:off x="8164080" y="4538026"/>
              <a:ext cx="736600" cy="2278663"/>
              <a:chOff x="6086476" y="7174900"/>
              <a:chExt cx="736600" cy="2278663"/>
            </a:xfrm>
          </p:grpSpPr>
          <p:sp>
            <p:nvSpPr>
              <p:cNvPr id="1366" name="Freeform 397"/>
              <p:cNvSpPr>
                <a:spLocks/>
              </p:cNvSpPr>
              <p:nvPr/>
            </p:nvSpPr>
            <p:spPr bwMode="auto">
              <a:xfrm flipH="1">
                <a:off x="6459819" y="8496230"/>
                <a:ext cx="212543" cy="957333"/>
              </a:xfrm>
              <a:custGeom>
                <a:avLst/>
                <a:gdLst>
                  <a:gd name="T0" fmla="*/ 71 w 83"/>
                  <a:gd name="T1" fmla="*/ 298 h 298"/>
                  <a:gd name="T2" fmla="*/ 11 w 83"/>
                  <a:gd name="T3" fmla="*/ 298 h 298"/>
                  <a:gd name="T4" fmla="*/ 0 w 83"/>
                  <a:gd name="T5" fmla="*/ 0 h 298"/>
                  <a:gd name="T6" fmla="*/ 83 w 83"/>
                  <a:gd name="T7" fmla="*/ 0 h 298"/>
                  <a:gd name="T8" fmla="*/ 71 w 83"/>
                  <a:gd name="T9" fmla="*/ 298 h 298"/>
                </a:gdLst>
                <a:ahLst/>
                <a:cxnLst>
                  <a:cxn ang="0">
                    <a:pos x="T0" y="T1"/>
                  </a:cxn>
                  <a:cxn ang="0">
                    <a:pos x="T2" y="T3"/>
                  </a:cxn>
                  <a:cxn ang="0">
                    <a:pos x="T4" y="T5"/>
                  </a:cxn>
                  <a:cxn ang="0">
                    <a:pos x="T6" y="T7"/>
                  </a:cxn>
                  <a:cxn ang="0">
                    <a:pos x="T8" y="T9"/>
                  </a:cxn>
                </a:cxnLst>
                <a:rect l="0" t="0" r="r" b="b"/>
                <a:pathLst>
                  <a:path w="83" h="298">
                    <a:moveTo>
                      <a:pt x="71" y="298"/>
                    </a:moveTo>
                    <a:lnTo>
                      <a:pt x="11" y="298"/>
                    </a:lnTo>
                    <a:lnTo>
                      <a:pt x="0" y="0"/>
                    </a:lnTo>
                    <a:lnTo>
                      <a:pt x="83" y="0"/>
                    </a:lnTo>
                    <a:lnTo>
                      <a:pt x="71" y="298"/>
                    </a:lnTo>
                    <a:close/>
                  </a:path>
                </a:pathLst>
              </a:custGeom>
              <a:solidFill>
                <a:srgbClr val="634E37"/>
              </a:solidFill>
              <a:ln>
                <a:noFill/>
              </a:ln>
              <a:extLst/>
            </p:spPr>
            <p:txBody>
              <a:bodyPr vert="horz" wrap="square" lIns="91403" tIns="45702" rIns="91403" bIns="45702" numCol="1" anchor="t" anchorCtr="0" compatLnSpc="1">
                <a:prstTxWarp prst="textNoShape">
                  <a:avLst/>
                </a:prstTxWarp>
              </a:bodyPr>
              <a:lstStyle/>
              <a:p>
                <a:pPr defTabSz="932319"/>
                <a:endParaRPr lang="en-US" sz="1835" dirty="0">
                  <a:solidFill>
                    <a:srgbClr val="404040"/>
                  </a:solidFill>
                </a:endParaRPr>
              </a:p>
            </p:txBody>
          </p:sp>
          <p:sp>
            <p:nvSpPr>
              <p:cNvPr id="1367" name="Freeform 398"/>
              <p:cNvSpPr>
                <a:spLocks/>
              </p:cNvSpPr>
              <p:nvPr/>
            </p:nvSpPr>
            <p:spPr bwMode="auto">
              <a:xfrm flipH="1">
                <a:off x="6234475" y="8496230"/>
                <a:ext cx="215103" cy="957333"/>
              </a:xfrm>
              <a:custGeom>
                <a:avLst/>
                <a:gdLst>
                  <a:gd name="T0" fmla="*/ 73 w 84"/>
                  <a:gd name="T1" fmla="*/ 298 h 298"/>
                  <a:gd name="T2" fmla="*/ 11 w 84"/>
                  <a:gd name="T3" fmla="*/ 298 h 298"/>
                  <a:gd name="T4" fmla="*/ 0 w 84"/>
                  <a:gd name="T5" fmla="*/ 0 h 298"/>
                  <a:gd name="T6" fmla="*/ 84 w 84"/>
                  <a:gd name="T7" fmla="*/ 0 h 298"/>
                  <a:gd name="T8" fmla="*/ 73 w 84"/>
                  <a:gd name="T9" fmla="*/ 298 h 298"/>
                </a:gdLst>
                <a:ahLst/>
                <a:cxnLst>
                  <a:cxn ang="0">
                    <a:pos x="T0" y="T1"/>
                  </a:cxn>
                  <a:cxn ang="0">
                    <a:pos x="T2" y="T3"/>
                  </a:cxn>
                  <a:cxn ang="0">
                    <a:pos x="T4" y="T5"/>
                  </a:cxn>
                  <a:cxn ang="0">
                    <a:pos x="T6" y="T7"/>
                  </a:cxn>
                  <a:cxn ang="0">
                    <a:pos x="T8" y="T9"/>
                  </a:cxn>
                </a:cxnLst>
                <a:rect l="0" t="0" r="r" b="b"/>
                <a:pathLst>
                  <a:path w="84" h="298">
                    <a:moveTo>
                      <a:pt x="73" y="298"/>
                    </a:moveTo>
                    <a:lnTo>
                      <a:pt x="11" y="298"/>
                    </a:lnTo>
                    <a:lnTo>
                      <a:pt x="0" y="0"/>
                    </a:lnTo>
                    <a:lnTo>
                      <a:pt x="84" y="0"/>
                    </a:lnTo>
                    <a:lnTo>
                      <a:pt x="73" y="298"/>
                    </a:lnTo>
                    <a:close/>
                  </a:path>
                </a:pathLst>
              </a:custGeom>
              <a:solidFill>
                <a:srgbClr val="634E37"/>
              </a:solidFill>
              <a:ln>
                <a:noFill/>
              </a:ln>
              <a:extLst/>
            </p:spPr>
            <p:txBody>
              <a:bodyPr vert="horz" wrap="square" lIns="91403" tIns="45702" rIns="91403" bIns="45702" numCol="1" anchor="t" anchorCtr="0" compatLnSpc="1">
                <a:prstTxWarp prst="textNoShape">
                  <a:avLst/>
                </a:prstTxWarp>
              </a:bodyPr>
              <a:lstStyle/>
              <a:p>
                <a:pPr defTabSz="932319"/>
                <a:endParaRPr lang="en-US" sz="1835" dirty="0">
                  <a:solidFill>
                    <a:srgbClr val="404040"/>
                  </a:solidFill>
                </a:endParaRPr>
              </a:p>
              <a:p>
                <a:pPr defTabSz="932319"/>
                <a:endParaRPr lang="en-US" sz="1835" dirty="0">
                  <a:solidFill>
                    <a:srgbClr val="404040"/>
                  </a:solidFill>
                </a:endParaRPr>
              </a:p>
              <a:p>
                <a:pPr defTabSz="932319"/>
                <a:endParaRPr lang="en-US" sz="1835" dirty="0">
                  <a:solidFill>
                    <a:srgbClr val="404040"/>
                  </a:solidFill>
                </a:endParaRPr>
              </a:p>
            </p:txBody>
          </p:sp>
          <p:sp>
            <p:nvSpPr>
              <p:cNvPr id="1418" name="Freeform 292"/>
              <p:cNvSpPr>
                <a:spLocks/>
              </p:cNvSpPr>
              <p:nvPr/>
            </p:nvSpPr>
            <p:spPr bwMode="auto">
              <a:xfrm>
                <a:off x="6086476" y="7680325"/>
                <a:ext cx="736600" cy="819150"/>
              </a:xfrm>
              <a:custGeom>
                <a:avLst/>
                <a:gdLst>
                  <a:gd name="T0" fmla="*/ 294 w 373"/>
                  <a:gd name="T1" fmla="*/ 0 h 418"/>
                  <a:gd name="T2" fmla="*/ 221 w 373"/>
                  <a:gd name="T3" fmla="*/ 0 h 418"/>
                  <a:gd name="T4" fmla="*/ 187 w 373"/>
                  <a:gd name="T5" fmla="*/ 17 h 418"/>
                  <a:gd name="T6" fmla="*/ 153 w 373"/>
                  <a:gd name="T7" fmla="*/ 0 h 418"/>
                  <a:gd name="T8" fmla="*/ 79 w 373"/>
                  <a:gd name="T9" fmla="*/ 0 h 418"/>
                  <a:gd name="T10" fmla="*/ 0 w 373"/>
                  <a:gd name="T11" fmla="*/ 79 h 418"/>
                  <a:gd name="T12" fmla="*/ 0 w 373"/>
                  <a:gd name="T13" fmla="*/ 145 h 418"/>
                  <a:gd name="T14" fmla="*/ 69 w 373"/>
                  <a:gd name="T15" fmla="*/ 145 h 418"/>
                  <a:gd name="T16" fmla="*/ 69 w 373"/>
                  <a:gd name="T17" fmla="*/ 418 h 418"/>
                  <a:gd name="T18" fmla="*/ 305 w 373"/>
                  <a:gd name="T19" fmla="*/ 418 h 418"/>
                  <a:gd name="T20" fmla="*/ 305 w 373"/>
                  <a:gd name="T21" fmla="*/ 145 h 418"/>
                  <a:gd name="T22" fmla="*/ 373 w 373"/>
                  <a:gd name="T23" fmla="*/ 145 h 418"/>
                  <a:gd name="T24" fmla="*/ 373 w 373"/>
                  <a:gd name="T25" fmla="*/ 79 h 418"/>
                  <a:gd name="T26" fmla="*/ 294 w 373"/>
                  <a:gd name="T2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 h="418">
                    <a:moveTo>
                      <a:pt x="294" y="0"/>
                    </a:moveTo>
                    <a:cubicBezTo>
                      <a:pt x="221" y="0"/>
                      <a:pt x="221" y="0"/>
                      <a:pt x="221" y="0"/>
                    </a:cubicBezTo>
                    <a:cubicBezTo>
                      <a:pt x="187" y="17"/>
                      <a:pt x="187" y="17"/>
                      <a:pt x="187" y="17"/>
                    </a:cubicBezTo>
                    <a:cubicBezTo>
                      <a:pt x="153" y="0"/>
                      <a:pt x="153" y="0"/>
                      <a:pt x="153" y="0"/>
                    </a:cubicBezTo>
                    <a:cubicBezTo>
                      <a:pt x="79" y="0"/>
                      <a:pt x="79" y="0"/>
                      <a:pt x="79" y="0"/>
                    </a:cubicBezTo>
                    <a:cubicBezTo>
                      <a:pt x="35" y="0"/>
                      <a:pt x="0" y="35"/>
                      <a:pt x="0" y="79"/>
                    </a:cubicBezTo>
                    <a:cubicBezTo>
                      <a:pt x="0" y="145"/>
                      <a:pt x="0" y="145"/>
                      <a:pt x="0" y="145"/>
                    </a:cubicBezTo>
                    <a:cubicBezTo>
                      <a:pt x="69" y="145"/>
                      <a:pt x="69" y="145"/>
                      <a:pt x="69" y="145"/>
                    </a:cubicBezTo>
                    <a:cubicBezTo>
                      <a:pt x="69" y="418"/>
                      <a:pt x="69" y="418"/>
                      <a:pt x="69" y="418"/>
                    </a:cubicBezTo>
                    <a:cubicBezTo>
                      <a:pt x="305" y="418"/>
                      <a:pt x="305" y="418"/>
                      <a:pt x="305" y="418"/>
                    </a:cubicBezTo>
                    <a:cubicBezTo>
                      <a:pt x="305" y="145"/>
                      <a:pt x="305" y="145"/>
                      <a:pt x="305" y="145"/>
                    </a:cubicBezTo>
                    <a:cubicBezTo>
                      <a:pt x="373" y="145"/>
                      <a:pt x="373" y="145"/>
                      <a:pt x="373" y="145"/>
                    </a:cubicBezTo>
                    <a:cubicBezTo>
                      <a:pt x="373" y="79"/>
                      <a:pt x="373" y="79"/>
                      <a:pt x="373" y="79"/>
                    </a:cubicBezTo>
                    <a:cubicBezTo>
                      <a:pt x="373" y="35"/>
                      <a:pt x="338" y="0"/>
                      <a:pt x="294" y="0"/>
                    </a:cubicBezTo>
                    <a:close/>
                  </a:path>
                </a:pathLst>
              </a:custGeom>
              <a:solidFill>
                <a:srgbClr val="582159"/>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422" name="Freeform 296"/>
              <p:cNvSpPr>
                <a:spLocks/>
              </p:cNvSpPr>
              <p:nvPr/>
            </p:nvSpPr>
            <p:spPr bwMode="auto">
              <a:xfrm>
                <a:off x="6477001" y="8088313"/>
                <a:ext cx="192088" cy="93662"/>
              </a:xfrm>
              <a:custGeom>
                <a:avLst/>
                <a:gdLst>
                  <a:gd name="T0" fmla="*/ 97 w 97"/>
                  <a:gd name="T1" fmla="*/ 48 h 48"/>
                  <a:gd name="T2" fmla="*/ 0 w 97"/>
                  <a:gd name="T3" fmla="*/ 48 h 48"/>
                  <a:gd name="T4" fmla="*/ 48 w 97"/>
                  <a:gd name="T5" fmla="*/ 0 h 48"/>
                  <a:gd name="T6" fmla="*/ 97 w 97"/>
                  <a:gd name="T7" fmla="*/ 48 h 48"/>
                </a:gdLst>
                <a:ahLst/>
                <a:cxnLst>
                  <a:cxn ang="0">
                    <a:pos x="T0" y="T1"/>
                  </a:cxn>
                  <a:cxn ang="0">
                    <a:pos x="T2" y="T3"/>
                  </a:cxn>
                  <a:cxn ang="0">
                    <a:pos x="T4" y="T5"/>
                  </a:cxn>
                  <a:cxn ang="0">
                    <a:pos x="T6" y="T7"/>
                  </a:cxn>
                </a:cxnLst>
                <a:rect l="0" t="0" r="r" b="b"/>
                <a:pathLst>
                  <a:path w="97" h="48">
                    <a:moveTo>
                      <a:pt x="97" y="48"/>
                    </a:moveTo>
                    <a:cubicBezTo>
                      <a:pt x="0" y="48"/>
                      <a:pt x="0" y="48"/>
                      <a:pt x="0" y="48"/>
                    </a:cubicBezTo>
                    <a:cubicBezTo>
                      <a:pt x="0" y="21"/>
                      <a:pt x="22" y="0"/>
                      <a:pt x="48" y="0"/>
                    </a:cubicBezTo>
                    <a:cubicBezTo>
                      <a:pt x="75" y="0"/>
                      <a:pt x="97" y="21"/>
                      <a:pt x="97" y="48"/>
                    </a:cubicBez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423" name="Freeform 297"/>
              <p:cNvSpPr>
                <a:spLocks/>
              </p:cNvSpPr>
              <p:nvPr/>
            </p:nvSpPr>
            <p:spPr bwMode="auto">
              <a:xfrm>
                <a:off x="6326188" y="7964488"/>
                <a:ext cx="476250" cy="334962"/>
              </a:xfrm>
              <a:custGeom>
                <a:avLst/>
                <a:gdLst>
                  <a:gd name="T0" fmla="*/ 192 w 242"/>
                  <a:gd name="T1" fmla="*/ 171 h 171"/>
                  <a:gd name="T2" fmla="*/ 0 w 242"/>
                  <a:gd name="T3" fmla="*/ 109 h 171"/>
                  <a:gd name="T4" fmla="*/ 11 w 242"/>
                  <a:gd name="T5" fmla="*/ 77 h 171"/>
                  <a:gd name="T6" fmla="*/ 184 w 242"/>
                  <a:gd name="T7" fmla="*/ 95 h 171"/>
                  <a:gd name="T8" fmla="*/ 184 w 242"/>
                  <a:gd name="T9" fmla="*/ 0 h 171"/>
                  <a:gd name="T10" fmla="*/ 242 w 242"/>
                  <a:gd name="T11" fmla="*/ 0 h 171"/>
                  <a:gd name="T12" fmla="*/ 242 w 242"/>
                  <a:gd name="T13" fmla="*/ 122 h 171"/>
                  <a:gd name="T14" fmla="*/ 192 w 242"/>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71">
                    <a:moveTo>
                      <a:pt x="192" y="171"/>
                    </a:moveTo>
                    <a:cubicBezTo>
                      <a:pt x="0" y="109"/>
                      <a:pt x="0" y="109"/>
                      <a:pt x="0" y="109"/>
                    </a:cubicBezTo>
                    <a:cubicBezTo>
                      <a:pt x="11" y="77"/>
                      <a:pt x="11" y="77"/>
                      <a:pt x="11" y="77"/>
                    </a:cubicBezTo>
                    <a:cubicBezTo>
                      <a:pt x="184" y="95"/>
                      <a:pt x="184" y="95"/>
                      <a:pt x="184" y="95"/>
                    </a:cubicBezTo>
                    <a:cubicBezTo>
                      <a:pt x="184" y="0"/>
                      <a:pt x="184" y="0"/>
                      <a:pt x="184" y="0"/>
                    </a:cubicBezTo>
                    <a:cubicBezTo>
                      <a:pt x="242" y="0"/>
                      <a:pt x="242" y="0"/>
                      <a:pt x="242" y="0"/>
                    </a:cubicBezTo>
                    <a:cubicBezTo>
                      <a:pt x="242" y="122"/>
                      <a:pt x="242" y="122"/>
                      <a:pt x="242" y="122"/>
                    </a:cubicBezTo>
                    <a:cubicBezTo>
                      <a:pt x="242" y="149"/>
                      <a:pt x="219" y="171"/>
                      <a:pt x="192" y="171"/>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424" name="Freeform 298"/>
              <p:cNvSpPr>
                <a:spLocks/>
              </p:cNvSpPr>
              <p:nvPr/>
            </p:nvSpPr>
            <p:spPr bwMode="auto">
              <a:xfrm>
                <a:off x="6108701" y="7964488"/>
                <a:ext cx="579438" cy="334962"/>
              </a:xfrm>
              <a:custGeom>
                <a:avLst/>
                <a:gdLst>
                  <a:gd name="T0" fmla="*/ 50 w 294"/>
                  <a:gd name="T1" fmla="*/ 171 h 171"/>
                  <a:gd name="T2" fmla="*/ 294 w 294"/>
                  <a:gd name="T3" fmla="*/ 108 h 171"/>
                  <a:gd name="T4" fmla="*/ 181 w 294"/>
                  <a:gd name="T5" fmla="*/ 88 h 171"/>
                  <a:gd name="T6" fmla="*/ 58 w 294"/>
                  <a:gd name="T7" fmla="*/ 95 h 171"/>
                  <a:gd name="T8" fmla="*/ 58 w 294"/>
                  <a:gd name="T9" fmla="*/ 0 h 171"/>
                  <a:gd name="T10" fmla="*/ 0 w 294"/>
                  <a:gd name="T11" fmla="*/ 0 h 171"/>
                  <a:gd name="T12" fmla="*/ 0 w 294"/>
                  <a:gd name="T13" fmla="*/ 122 h 171"/>
                  <a:gd name="T14" fmla="*/ 50 w 2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4" h="171">
                    <a:moveTo>
                      <a:pt x="50" y="171"/>
                    </a:moveTo>
                    <a:cubicBezTo>
                      <a:pt x="294" y="108"/>
                      <a:pt x="294" y="108"/>
                      <a:pt x="294" y="108"/>
                    </a:cubicBezTo>
                    <a:cubicBezTo>
                      <a:pt x="181" y="88"/>
                      <a:pt x="181" y="88"/>
                      <a:pt x="181" y="88"/>
                    </a:cubicBezTo>
                    <a:cubicBezTo>
                      <a:pt x="58" y="95"/>
                      <a:pt x="58" y="95"/>
                      <a:pt x="58" y="95"/>
                    </a:cubicBezTo>
                    <a:cubicBezTo>
                      <a:pt x="58" y="0"/>
                      <a:pt x="58" y="0"/>
                      <a:pt x="58" y="0"/>
                    </a:cubicBezTo>
                    <a:cubicBezTo>
                      <a:pt x="0" y="0"/>
                      <a:pt x="0" y="0"/>
                      <a:pt x="0" y="0"/>
                    </a:cubicBezTo>
                    <a:cubicBezTo>
                      <a:pt x="0" y="122"/>
                      <a:pt x="0" y="122"/>
                      <a:pt x="0" y="122"/>
                    </a:cubicBezTo>
                    <a:cubicBezTo>
                      <a:pt x="0" y="149"/>
                      <a:pt x="22" y="171"/>
                      <a:pt x="50" y="171"/>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425" name="Freeform 299"/>
              <p:cNvSpPr>
                <a:spLocks/>
              </p:cNvSpPr>
              <p:nvPr/>
            </p:nvSpPr>
            <p:spPr bwMode="auto">
              <a:xfrm>
                <a:off x="6265863" y="7615238"/>
                <a:ext cx="381000" cy="360362"/>
              </a:xfrm>
              <a:custGeom>
                <a:avLst/>
                <a:gdLst>
                  <a:gd name="T0" fmla="*/ 197 w 240"/>
                  <a:gd name="T1" fmla="*/ 80 h 227"/>
                  <a:gd name="T2" fmla="*/ 240 w 240"/>
                  <a:gd name="T3" fmla="*/ 80 h 227"/>
                  <a:gd name="T4" fmla="*/ 182 w 240"/>
                  <a:gd name="T5" fmla="*/ 0 h 227"/>
                  <a:gd name="T6" fmla="*/ 57 w 240"/>
                  <a:gd name="T7" fmla="*/ 0 h 227"/>
                  <a:gd name="T8" fmla="*/ 0 w 240"/>
                  <a:gd name="T9" fmla="*/ 80 h 227"/>
                  <a:gd name="T10" fmla="*/ 40 w 240"/>
                  <a:gd name="T11" fmla="*/ 80 h 227"/>
                  <a:gd name="T12" fmla="*/ 120 w 240"/>
                  <a:gd name="T13" fmla="*/ 227 h 227"/>
                  <a:gd name="T14" fmla="*/ 197 w 240"/>
                  <a:gd name="T15" fmla="*/ 8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27">
                    <a:moveTo>
                      <a:pt x="197" y="80"/>
                    </a:moveTo>
                    <a:lnTo>
                      <a:pt x="240" y="80"/>
                    </a:lnTo>
                    <a:lnTo>
                      <a:pt x="182" y="0"/>
                    </a:lnTo>
                    <a:lnTo>
                      <a:pt x="57" y="0"/>
                    </a:lnTo>
                    <a:lnTo>
                      <a:pt x="0" y="80"/>
                    </a:lnTo>
                    <a:lnTo>
                      <a:pt x="40" y="80"/>
                    </a:lnTo>
                    <a:lnTo>
                      <a:pt x="120" y="227"/>
                    </a:lnTo>
                    <a:lnTo>
                      <a:pt x="197" y="80"/>
                    </a:lnTo>
                    <a:close/>
                  </a:path>
                </a:pathLst>
              </a:custGeom>
              <a:solidFill>
                <a:srgbClr val="481B49"/>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427" name="Freeform 301"/>
              <p:cNvSpPr>
                <a:spLocks/>
              </p:cNvSpPr>
              <p:nvPr/>
            </p:nvSpPr>
            <p:spPr bwMode="auto">
              <a:xfrm>
                <a:off x="6356351" y="7545388"/>
                <a:ext cx="198438" cy="203200"/>
              </a:xfrm>
              <a:custGeom>
                <a:avLst/>
                <a:gdLst>
                  <a:gd name="T0" fmla="*/ 100 w 100"/>
                  <a:gd name="T1" fmla="*/ 17 h 104"/>
                  <a:gd name="T2" fmla="*/ 85 w 100"/>
                  <a:gd name="T3" fmla="*/ 0 h 104"/>
                  <a:gd name="T4" fmla="*/ 15 w 100"/>
                  <a:gd name="T5" fmla="*/ 0 h 104"/>
                  <a:gd name="T6" fmla="*/ 0 w 100"/>
                  <a:gd name="T7" fmla="*/ 17 h 104"/>
                  <a:gd name="T8" fmla="*/ 0 w 100"/>
                  <a:gd name="T9" fmla="*/ 75 h 104"/>
                  <a:gd name="T10" fmla="*/ 50 w 100"/>
                  <a:gd name="T11" fmla="*/ 104 h 104"/>
                  <a:gd name="T12" fmla="*/ 100 w 100"/>
                  <a:gd name="T13" fmla="*/ 75 h 104"/>
                  <a:gd name="T14" fmla="*/ 100 w 100"/>
                  <a:gd name="T15" fmla="*/ 17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04">
                    <a:moveTo>
                      <a:pt x="100" y="17"/>
                    </a:moveTo>
                    <a:cubicBezTo>
                      <a:pt x="96" y="10"/>
                      <a:pt x="91" y="4"/>
                      <a:pt x="85" y="0"/>
                    </a:cubicBezTo>
                    <a:cubicBezTo>
                      <a:pt x="15" y="0"/>
                      <a:pt x="15" y="0"/>
                      <a:pt x="15" y="0"/>
                    </a:cubicBezTo>
                    <a:cubicBezTo>
                      <a:pt x="9" y="4"/>
                      <a:pt x="4" y="10"/>
                      <a:pt x="0" y="17"/>
                    </a:cubicBezTo>
                    <a:cubicBezTo>
                      <a:pt x="0" y="75"/>
                      <a:pt x="0" y="75"/>
                      <a:pt x="0" y="75"/>
                    </a:cubicBezTo>
                    <a:cubicBezTo>
                      <a:pt x="10" y="92"/>
                      <a:pt x="29" y="104"/>
                      <a:pt x="50" y="104"/>
                    </a:cubicBezTo>
                    <a:cubicBezTo>
                      <a:pt x="71" y="104"/>
                      <a:pt x="90" y="92"/>
                      <a:pt x="100" y="75"/>
                    </a:cubicBezTo>
                    <a:lnTo>
                      <a:pt x="100" y="17"/>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428" name="Freeform 302"/>
              <p:cNvSpPr>
                <a:spLocks/>
              </p:cNvSpPr>
              <p:nvPr/>
            </p:nvSpPr>
            <p:spPr bwMode="auto">
              <a:xfrm>
                <a:off x="6356351" y="7499350"/>
                <a:ext cx="198438" cy="166687"/>
              </a:xfrm>
              <a:custGeom>
                <a:avLst/>
                <a:gdLst>
                  <a:gd name="T0" fmla="*/ 100 w 100"/>
                  <a:gd name="T1" fmla="*/ 79 h 85"/>
                  <a:gd name="T2" fmla="*/ 50 w 100"/>
                  <a:gd name="T3" fmla="*/ 85 h 85"/>
                  <a:gd name="T4" fmla="*/ 0 w 100"/>
                  <a:gd name="T5" fmla="*/ 78 h 85"/>
                  <a:gd name="T6" fmla="*/ 0 w 100"/>
                  <a:gd name="T7" fmla="*/ 0 h 85"/>
                  <a:gd name="T8" fmla="*/ 100 w 100"/>
                  <a:gd name="T9" fmla="*/ 0 h 85"/>
                  <a:gd name="T10" fmla="*/ 100 w 100"/>
                  <a:gd name="T11" fmla="*/ 79 h 85"/>
                </a:gdLst>
                <a:ahLst/>
                <a:cxnLst>
                  <a:cxn ang="0">
                    <a:pos x="T0" y="T1"/>
                  </a:cxn>
                  <a:cxn ang="0">
                    <a:pos x="T2" y="T3"/>
                  </a:cxn>
                  <a:cxn ang="0">
                    <a:pos x="T4" y="T5"/>
                  </a:cxn>
                  <a:cxn ang="0">
                    <a:pos x="T6" y="T7"/>
                  </a:cxn>
                  <a:cxn ang="0">
                    <a:pos x="T8" y="T9"/>
                  </a:cxn>
                  <a:cxn ang="0">
                    <a:pos x="T10" y="T11"/>
                  </a:cxn>
                </a:cxnLst>
                <a:rect l="0" t="0" r="r" b="b"/>
                <a:pathLst>
                  <a:path w="100" h="85">
                    <a:moveTo>
                      <a:pt x="100" y="79"/>
                    </a:moveTo>
                    <a:cubicBezTo>
                      <a:pt x="84" y="83"/>
                      <a:pt x="67" y="85"/>
                      <a:pt x="50" y="85"/>
                    </a:cubicBezTo>
                    <a:cubicBezTo>
                      <a:pt x="33" y="85"/>
                      <a:pt x="16" y="83"/>
                      <a:pt x="0" y="78"/>
                    </a:cubicBezTo>
                    <a:cubicBezTo>
                      <a:pt x="0" y="0"/>
                      <a:pt x="0" y="0"/>
                      <a:pt x="0" y="0"/>
                    </a:cubicBezTo>
                    <a:cubicBezTo>
                      <a:pt x="100" y="0"/>
                      <a:pt x="100" y="0"/>
                      <a:pt x="100" y="0"/>
                    </a:cubicBezTo>
                    <a:lnTo>
                      <a:pt x="100" y="79"/>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430" name="Rectangle 304"/>
              <p:cNvSpPr>
                <a:spLocks noChangeArrowheads="1"/>
              </p:cNvSpPr>
              <p:nvPr/>
            </p:nvSpPr>
            <p:spPr bwMode="auto">
              <a:xfrm>
                <a:off x="6108701" y="7964488"/>
                <a:ext cx="114300" cy="33337"/>
              </a:xfrm>
              <a:prstGeom prst="rect">
                <a:avLst/>
              </a:prstGeom>
              <a:solidFill>
                <a:srgbClr val="C398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436" name="Freeform 310"/>
              <p:cNvSpPr>
                <a:spLocks/>
              </p:cNvSpPr>
              <p:nvPr/>
            </p:nvSpPr>
            <p:spPr bwMode="auto">
              <a:xfrm>
                <a:off x="6249988" y="8115300"/>
                <a:ext cx="192088" cy="96837"/>
              </a:xfrm>
              <a:custGeom>
                <a:avLst/>
                <a:gdLst>
                  <a:gd name="T0" fmla="*/ 97 w 97"/>
                  <a:gd name="T1" fmla="*/ 49 h 49"/>
                  <a:gd name="T2" fmla="*/ 0 w 97"/>
                  <a:gd name="T3" fmla="*/ 49 h 49"/>
                  <a:gd name="T4" fmla="*/ 49 w 97"/>
                  <a:gd name="T5" fmla="*/ 0 h 49"/>
                  <a:gd name="T6" fmla="*/ 97 w 97"/>
                  <a:gd name="T7" fmla="*/ 49 h 49"/>
                </a:gdLst>
                <a:ahLst/>
                <a:cxnLst>
                  <a:cxn ang="0">
                    <a:pos x="T0" y="T1"/>
                  </a:cxn>
                  <a:cxn ang="0">
                    <a:pos x="T2" y="T3"/>
                  </a:cxn>
                  <a:cxn ang="0">
                    <a:pos x="T4" y="T5"/>
                  </a:cxn>
                  <a:cxn ang="0">
                    <a:pos x="T6" y="T7"/>
                  </a:cxn>
                </a:cxnLst>
                <a:rect l="0" t="0" r="r" b="b"/>
                <a:pathLst>
                  <a:path w="97" h="49">
                    <a:moveTo>
                      <a:pt x="97" y="49"/>
                    </a:moveTo>
                    <a:cubicBezTo>
                      <a:pt x="0" y="49"/>
                      <a:pt x="0" y="49"/>
                      <a:pt x="0" y="49"/>
                    </a:cubicBezTo>
                    <a:cubicBezTo>
                      <a:pt x="0" y="22"/>
                      <a:pt x="22" y="0"/>
                      <a:pt x="49" y="0"/>
                    </a:cubicBezTo>
                    <a:cubicBezTo>
                      <a:pt x="75" y="0"/>
                      <a:pt x="97" y="22"/>
                      <a:pt x="97" y="49"/>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437" name="Freeform 311"/>
              <p:cNvSpPr>
                <a:spLocks/>
              </p:cNvSpPr>
              <p:nvPr/>
            </p:nvSpPr>
            <p:spPr bwMode="auto">
              <a:xfrm>
                <a:off x="6275388" y="8147050"/>
                <a:ext cx="219075" cy="111125"/>
              </a:xfrm>
              <a:custGeom>
                <a:avLst/>
                <a:gdLst>
                  <a:gd name="T0" fmla="*/ 59 w 138"/>
                  <a:gd name="T1" fmla="*/ 70 h 70"/>
                  <a:gd name="T2" fmla="*/ 0 w 138"/>
                  <a:gd name="T3" fmla="*/ 0 h 70"/>
                  <a:gd name="T4" fmla="*/ 138 w 138"/>
                  <a:gd name="T5" fmla="*/ 54 h 70"/>
                  <a:gd name="T6" fmla="*/ 59 w 138"/>
                  <a:gd name="T7" fmla="*/ 70 h 70"/>
                </a:gdLst>
                <a:ahLst/>
                <a:cxnLst>
                  <a:cxn ang="0">
                    <a:pos x="T0" y="T1"/>
                  </a:cxn>
                  <a:cxn ang="0">
                    <a:pos x="T2" y="T3"/>
                  </a:cxn>
                  <a:cxn ang="0">
                    <a:pos x="T4" y="T5"/>
                  </a:cxn>
                  <a:cxn ang="0">
                    <a:pos x="T6" y="T7"/>
                  </a:cxn>
                </a:cxnLst>
                <a:rect l="0" t="0" r="r" b="b"/>
                <a:pathLst>
                  <a:path w="138" h="70">
                    <a:moveTo>
                      <a:pt x="59" y="70"/>
                    </a:moveTo>
                    <a:lnTo>
                      <a:pt x="0" y="0"/>
                    </a:lnTo>
                    <a:lnTo>
                      <a:pt x="138" y="54"/>
                    </a:lnTo>
                    <a:lnTo>
                      <a:pt x="59" y="70"/>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551" name="Rectangle 315"/>
              <p:cNvSpPr>
                <a:spLocks noChangeArrowheads="1"/>
              </p:cNvSpPr>
              <p:nvPr/>
            </p:nvSpPr>
            <p:spPr bwMode="auto">
              <a:xfrm>
                <a:off x="6086476" y="7929563"/>
                <a:ext cx="163513" cy="128587"/>
              </a:xfrm>
              <a:prstGeom prst="rect">
                <a:avLst/>
              </a:prstGeom>
              <a:solidFill>
                <a:srgbClr val="481B49"/>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552" name="Rectangle 316"/>
              <p:cNvSpPr>
                <a:spLocks noChangeArrowheads="1"/>
              </p:cNvSpPr>
              <p:nvPr/>
            </p:nvSpPr>
            <p:spPr bwMode="auto">
              <a:xfrm>
                <a:off x="6669088" y="7942263"/>
                <a:ext cx="153988" cy="115887"/>
              </a:xfrm>
              <a:prstGeom prst="rect">
                <a:avLst/>
              </a:prstGeom>
              <a:solidFill>
                <a:srgbClr val="481B49"/>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nvGrpSpPr>
              <p:cNvPr id="558" name="Group 557"/>
              <p:cNvGrpSpPr/>
              <p:nvPr/>
            </p:nvGrpSpPr>
            <p:grpSpPr>
              <a:xfrm>
                <a:off x="6275388" y="7174900"/>
                <a:ext cx="353529" cy="441132"/>
                <a:chOff x="6770468" y="7164742"/>
                <a:chExt cx="289365" cy="361068"/>
              </a:xfrm>
            </p:grpSpPr>
            <p:sp>
              <p:nvSpPr>
                <p:cNvPr id="1361" name="Freeform 392"/>
                <p:cNvSpPr>
                  <a:spLocks/>
                </p:cNvSpPr>
                <p:nvPr/>
              </p:nvSpPr>
              <p:spPr bwMode="auto">
                <a:xfrm flipH="1">
                  <a:off x="6770470" y="7164742"/>
                  <a:ext cx="286805" cy="240711"/>
                </a:xfrm>
                <a:custGeom>
                  <a:avLst/>
                  <a:gdLst>
                    <a:gd name="T0" fmla="*/ 8 w 80"/>
                    <a:gd name="T1" fmla="*/ 60 h 67"/>
                    <a:gd name="T2" fmla="*/ 8 w 80"/>
                    <a:gd name="T3" fmla="*/ 57 h 67"/>
                    <a:gd name="T4" fmla="*/ 8 w 80"/>
                    <a:gd name="T5" fmla="*/ 57 h 67"/>
                    <a:gd name="T6" fmla="*/ 8 w 80"/>
                    <a:gd name="T7" fmla="*/ 55 h 67"/>
                    <a:gd name="T8" fmla="*/ 8 w 80"/>
                    <a:gd name="T9" fmla="*/ 54 h 67"/>
                    <a:gd name="T10" fmla="*/ 8 w 80"/>
                    <a:gd name="T11" fmla="*/ 52 h 67"/>
                    <a:gd name="T12" fmla="*/ 8 w 80"/>
                    <a:gd name="T13" fmla="*/ 52 h 67"/>
                    <a:gd name="T14" fmla="*/ 9 w 80"/>
                    <a:gd name="T15" fmla="*/ 50 h 67"/>
                    <a:gd name="T16" fmla="*/ 9 w 80"/>
                    <a:gd name="T17" fmla="*/ 50 h 67"/>
                    <a:gd name="T18" fmla="*/ 10 w 80"/>
                    <a:gd name="T19" fmla="*/ 48 h 67"/>
                    <a:gd name="T20" fmla="*/ 10 w 80"/>
                    <a:gd name="T21" fmla="*/ 48 h 67"/>
                    <a:gd name="T22" fmla="*/ 12 w 80"/>
                    <a:gd name="T23" fmla="*/ 43 h 67"/>
                    <a:gd name="T24" fmla="*/ 33 w 80"/>
                    <a:gd name="T25" fmla="*/ 47 h 67"/>
                    <a:gd name="T26" fmla="*/ 52 w 80"/>
                    <a:gd name="T27" fmla="*/ 43 h 67"/>
                    <a:gd name="T28" fmla="*/ 63 w 80"/>
                    <a:gd name="T29" fmla="*/ 47 h 67"/>
                    <a:gd name="T30" fmla="*/ 68 w 80"/>
                    <a:gd name="T31" fmla="*/ 46 h 67"/>
                    <a:gd name="T32" fmla="*/ 68 w 80"/>
                    <a:gd name="T33" fmla="*/ 46 h 67"/>
                    <a:gd name="T34" fmla="*/ 68 w 80"/>
                    <a:gd name="T35" fmla="*/ 46 h 67"/>
                    <a:gd name="T36" fmla="*/ 69 w 80"/>
                    <a:gd name="T37" fmla="*/ 47 h 67"/>
                    <a:gd name="T38" fmla="*/ 69 w 80"/>
                    <a:gd name="T39" fmla="*/ 48 h 67"/>
                    <a:gd name="T40" fmla="*/ 70 w 80"/>
                    <a:gd name="T41" fmla="*/ 49 h 67"/>
                    <a:gd name="T42" fmla="*/ 70 w 80"/>
                    <a:gd name="T43" fmla="*/ 49 h 67"/>
                    <a:gd name="T44" fmla="*/ 70 w 80"/>
                    <a:gd name="T45" fmla="*/ 52 h 67"/>
                    <a:gd name="T46" fmla="*/ 71 w 80"/>
                    <a:gd name="T47" fmla="*/ 52 h 67"/>
                    <a:gd name="T48" fmla="*/ 71 w 80"/>
                    <a:gd name="T49" fmla="*/ 53 h 67"/>
                    <a:gd name="T50" fmla="*/ 71 w 80"/>
                    <a:gd name="T51" fmla="*/ 54 h 67"/>
                    <a:gd name="T52" fmla="*/ 71 w 80"/>
                    <a:gd name="T53" fmla="*/ 55 h 67"/>
                    <a:gd name="T54" fmla="*/ 71 w 80"/>
                    <a:gd name="T55" fmla="*/ 57 h 67"/>
                    <a:gd name="T56" fmla="*/ 71 w 80"/>
                    <a:gd name="T57" fmla="*/ 57 h 67"/>
                    <a:gd name="T58" fmla="*/ 71 w 80"/>
                    <a:gd name="T59" fmla="*/ 60 h 67"/>
                    <a:gd name="T60" fmla="*/ 71 w 80"/>
                    <a:gd name="T61" fmla="*/ 67 h 67"/>
                    <a:gd name="T62" fmla="*/ 73 w 80"/>
                    <a:gd name="T63" fmla="*/ 67 h 67"/>
                    <a:gd name="T64" fmla="*/ 80 w 80"/>
                    <a:gd name="T65" fmla="*/ 43 h 67"/>
                    <a:gd name="T66" fmla="*/ 58 w 80"/>
                    <a:gd name="T67" fmla="*/ 10 h 67"/>
                    <a:gd name="T68" fmla="*/ 58 w 80"/>
                    <a:gd name="T69" fmla="*/ 10 h 67"/>
                    <a:gd name="T70" fmla="*/ 34 w 80"/>
                    <a:gd name="T71" fmla="*/ 0 h 67"/>
                    <a:gd name="T72" fmla="*/ 0 w 80"/>
                    <a:gd name="T73" fmla="*/ 41 h 67"/>
                    <a:gd name="T74" fmla="*/ 7 w 80"/>
                    <a:gd name="T75" fmla="*/ 67 h 67"/>
                    <a:gd name="T76" fmla="*/ 8 w 80"/>
                    <a:gd name="T77" fmla="*/ 67 h 67"/>
                    <a:gd name="T78" fmla="*/ 8 w 80"/>
                    <a:gd name="T79"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67">
                      <a:moveTo>
                        <a:pt x="8" y="60"/>
                      </a:moveTo>
                      <a:cubicBezTo>
                        <a:pt x="8" y="59"/>
                        <a:pt x="8" y="58"/>
                        <a:pt x="8" y="57"/>
                      </a:cubicBezTo>
                      <a:cubicBezTo>
                        <a:pt x="8" y="57"/>
                        <a:pt x="8" y="57"/>
                        <a:pt x="8" y="57"/>
                      </a:cubicBezTo>
                      <a:cubicBezTo>
                        <a:pt x="8" y="56"/>
                        <a:pt x="8" y="55"/>
                        <a:pt x="8" y="55"/>
                      </a:cubicBezTo>
                      <a:cubicBezTo>
                        <a:pt x="8" y="55"/>
                        <a:pt x="8" y="54"/>
                        <a:pt x="8" y="54"/>
                      </a:cubicBezTo>
                      <a:cubicBezTo>
                        <a:pt x="8" y="54"/>
                        <a:pt x="8" y="53"/>
                        <a:pt x="8" y="52"/>
                      </a:cubicBezTo>
                      <a:cubicBezTo>
                        <a:pt x="8" y="52"/>
                        <a:pt x="8" y="52"/>
                        <a:pt x="8" y="52"/>
                      </a:cubicBezTo>
                      <a:cubicBezTo>
                        <a:pt x="8" y="51"/>
                        <a:pt x="9" y="51"/>
                        <a:pt x="9" y="50"/>
                      </a:cubicBezTo>
                      <a:cubicBezTo>
                        <a:pt x="9" y="50"/>
                        <a:pt x="9" y="50"/>
                        <a:pt x="9" y="50"/>
                      </a:cubicBezTo>
                      <a:cubicBezTo>
                        <a:pt x="9" y="49"/>
                        <a:pt x="9" y="49"/>
                        <a:pt x="10" y="48"/>
                      </a:cubicBezTo>
                      <a:cubicBezTo>
                        <a:pt x="10" y="48"/>
                        <a:pt x="10" y="48"/>
                        <a:pt x="10" y="48"/>
                      </a:cubicBezTo>
                      <a:cubicBezTo>
                        <a:pt x="10" y="46"/>
                        <a:pt x="11" y="44"/>
                        <a:pt x="12" y="43"/>
                      </a:cubicBezTo>
                      <a:cubicBezTo>
                        <a:pt x="17" y="45"/>
                        <a:pt x="24" y="47"/>
                        <a:pt x="33" y="47"/>
                      </a:cubicBezTo>
                      <a:cubicBezTo>
                        <a:pt x="40" y="47"/>
                        <a:pt x="47" y="45"/>
                        <a:pt x="52" y="43"/>
                      </a:cubicBezTo>
                      <a:cubicBezTo>
                        <a:pt x="54" y="45"/>
                        <a:pt x="58" y="47"/>
                        <a:pt x="63" y="47"/>
                      </a:cubicBezTo>
                      <a:cubicBezTo>
                        <a:pt x="65" y="47"/>
                        <a:pt x="67" y="47"/>
                        <a:pt x="68" y="46"/>
                      </a:cubicBezTo>
                      <a:cubicBezTo>
                        <a:pt x="68" y="46"/>
                        <a:pt x="68" y="46"/>
                        <a:pt x="68" y="46"/>
                      </a:cubicBezTo>
                      <a:cubicBezTo>
                        <a:pt x="68" y="46"/>
                        <a:pt x="68" y="46"/>
                        <a:pt x="68" y="46"/>
                      </a:cubicBezTo>
                      <a:cubicBezTo>
                        <a:pt x="69" y="46"/>
                        <a:pt x="69" y="47"/>
                        <a:pt x="69" y="47"/>
                      </a:cubicBezTo>
                      <a:cubicBezTo>
                        <a:pt x="69" y="47"/>
                        <a:pt x="69" y="47"/>
                        <a:pt x="69" y="48"/>
                      </a:cubicBezTo>
                      <a:cubicBezTo>
                        <a:pt x="69" y="48"/>
                        <a:pt x="69" y="48"/>
                        <a:pt x="70" y="49"/>
                      </a:cubicBezTo>
                      <a:cubicBezTo>
                        <a:pt x="70" y="49"/>
                        <a:pt x="70" y="49"/>
                        <a:pt x="70" y="49"/>
                      </a:cubicBezTo>
                      <a:cubicBezTo>
                        <a:pt x="70" y="50"/>
                        <a:pt x="70" y="51"/>
                        <a:pt x="70" y="52"/>
                      </a:cubicBezTo>
                      <a:cubicBezTo>
                        <a:pt x="70" y="52"/>
                        <a:pt x="70" y="52"/>
                        <a:pt x="71" y="52"/>
                      </a:cubicBezTo>
                      <a:cubicBezTo>
                        <a:pt x="71" y="53"/>
                        <a:pt x="71" y="53"/>
                        <a:pt x="71" y="53"/>
                      </a:cubicBezTo>
                      <a:cubicBezTo>
                        <a:pt x="71" y="54"/>
                        <a:pt x="71" y="54"/>
                        <a:pt x="71" y="54"/>
                      </a:cubicBezTo>
                      <a:cubicBezTo>
                        <a:pt x="71" y="55"/>
                        <a:pt x="71" y="55"/>
                        <a:pt x="71" y="55"/>
                      </a:cubicBezTo>
                      <a:cubicBezTo>
                        <a:pt x="71" y="56"/>
                        <a:pt x="71" y="56"/>
                        <a:pt x="71" y="57"/>
                      </a:cubicBezTo>
                      <a:cubicBezTo>
                        <a:pt x="71" y="57"/>
                        <a:pt x="71" y="57"/>
                        <a:pt x="71" y="57"/>
                      </a:cubicBezTo>
                      <a:cubicBezTo>
                        <a:pt x="71" y="58"/>
                        <a:pt x="71" y="59"/>
                        <a:pt x="71" y="60"/>
                      </a:cubicBezTo>
                      <a:cubicBezTo>
                        <a:pt x="71" y="67"/>
                        <a:pt x="71" y="67"/>
                        <a:pt x="71" y="67"/>
                      </a:cubicBezTo>
                      <a:cubicBezTo>
                        <a:pt x="72" y="67"/>
                        <a:pt x="73" y="67"/>
                        <a:pt x="73" y="67"/>
                      </a:cubicBezTo>
                      <a:cubicBezTo>
                        <a:pt x="78" y="61"/>
                        <a:pt x="80" y="52"/>
                        <a:pt x="80" y="43"/>
                      </a:cubicBezTo>
                      <a:cubicBezTo>
                        <a:pt x="80" y="25"/>
                        <a:pt x="70" y="10"/>
                        <a:pt x="58" y="10"/>
                      </a:cubicBezTo>
                      <a:cubicBezTo>
                        <a:pt x="58" y="10"/>
                        <a:pt x="58" y="10"/>
                        <a:pt x="58" y="10"/>
                      </a:cubicBezTo>
                      <a:cubicBezTo>
                        <a:pt x="52" y="2"/>
                        <a:pt x="43" y="0"/>
                        <a:pt x="34" y="0"/>
                      </a:cubicBezTo>
                      <a:cubicBezTo>
                        <a:pt x="15" y="0"/>
                        <a:pt x="0" y="17"/>
                        <a:pt x="0" y="41"/>
                      </a:cubicBezTo>
                      <a:cubicBezTo>
                        <a:pt x="0" y="50"/>
                        <a:pt x="2" y="59"/>
                        <a:pt x="7" y="67"/>
                      </a:cubicBezTo>
                      <a:cubicBezTo>
                        <a:pt x="7" y="67"/>
                        <a:pt x="7" y="67"/>
                        <a:pt x="8" y="67"/>
                      </a:cubicBezTo>
                      <a:lnTo>
                        <a:pt x="8" y="60"/>
                      </a:lnTo>
                      <a:close/>
                    </a:path>
                  </a:pathLst>
                </a:custGeom>
                <a:solidFill>
                  <a:srgbClr val="634E37"/>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73" name="Freeform 404"/>
                <p:cNvSpPr>
                  <a:spLocks/>
                </p:cNvSpPr>
                <p:nvPr/>
              </p:nvSpPr>
              <p:spPr bwMode="auto">
                <a:xfrm flipH="1">
                  <a:off x="6793516" y="7297901"/>
                  <a:ext cx="0" cy="256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74" name="Freeform 405"/>
                <p:cNvSpPr>
                  <a:spLocks/>
                </p:cNvSpPr>
                <p:nvPr/>
              </p:nvSpPr>
              <p:spPr bwMode="auto">
                <a:xfrm flipH="1">
                  <a:off x="6793516" y="7292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75" name="Freeform 406"/>
                <p:cNvSpPr>
                  <a:spLocks/>
                </p:cNvSpPr>
                <p:nvPr/>
              </p:nvSpPr>
              <p:spPr bwMode="auto">
                <a:xfrm flipH="1">
                  <a:off x="6801199" y="72825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84" name="Freeform 407"/>
                <p:cNvSpPr>
                  <a:spLocks/>
                </p:cNvSpPr>
                <p:nvPr/>
              </p:nvSpPr>
              <p:spPr bwMode="auto">
                <a:xfrm flipH="1">
                  <a:off x="6798637" y="72876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85" name="Freeform 408"/>
                <p:cNvSpPr>
                  <a:spLocks/>
                </p:cNvSpPr>
                <p:nvPr/>
              </p:nvSpPr>
              <p:spPr bwMode="auto">
                <a:xfrm flipH="1">
                  <a:off x="7031666" y="72825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86" name="Freeform 409"/>
                <p:cNvSpPr>
                  <a:spLocks/>
                </p:cNvSpPr>
                <p:nvPr/>
              </p:nvSpPr>
              <p:spPr bwMode="auto">
                <a:xfrm flipH="1">
                  <a:off x="6790956" y="7300463"/>
                  <a:ext cx="0" cy="512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87" name="Freeform 410"/>
                <p:cNvSpPr>
                  <a:spLocks/>
                </p:cNvSpPr>
                <p:nvPr/>
              </p:nvSpPr>
              <p:spPr bwMode="auto">
                <a:xfrm flipH="1">
                  <a:off x="6790956" y="7308144"/>
                  <a:ext cx="0" cy="768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88" name="Freeform 411"/>
                <p:cNvSpPr>
                  <a:spLocks/>
                </p:cNvSpPr>
                <p:nvPr/>
              </p:nvSpPr>
              <p:spPr bwMode="auto">
                <a:xfrm flipH="1">
                  <a:off x="6801199" y="72799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89" name="Freeform 412"/>
                <p:cNvSpPr>
                  <a:spLocks/>
                </p:cNvSpPr>
                <p:nvPr/>
              </p:nvSpPr>
              <p:spPr bwMode="auto">
                <a:xfrm flipH="1">
                  <a:off x="7039348" y="7305584"/>
                  <a:ext cx="0" cy="256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90" name="Freeform 413"/>
                <p:cNvSpPr>
                  <a:spLocks/>
                </p:cNvSpPr>
                <p:nvPr/>
              </p:nvSpPr>
              <p:spPr bwMode="auto">
                <a:xfrm flipH="1">
                  <a:off x="7034227" y="72927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91" name="Freeform 414"/>
                <p:cNvSpPr>
                  <a:spLocks/>
                </p:cNvSpPr>
                <p:nvPr/>
              </p:nvSpPr>
              <p:spPr bwMode="auto">
                <a:xfrm flipH="1">
                  <a:off x="7034227" y="72902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92" name="Freeform 415"/>
                <p:cNvSpPr>
                  <a:spLocks/>
                </p:cNvSpPr>
                <p:nvPr/>
              </p:nvSpPr>
              <p:spPr bwMode="auto">
                <a:xfrm flipH="1">
                  <a:off x="7039348" y="7300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393" name="Freeform 416"/>
                <p:cNvSpPr>
                  <a:spLocks/>
                </p:cNvSpPr>
                <p:nvPr/>
              </p:nvSpPr>
              <p:spPr bwMode="auto">
                <a:xfrm flipH="1">
                  <a:off x="6770468" y="7269734"/>
                  <a:ext cx="289365" cy="256076"/>
                </a:xfrm>
                <a:custGeom>
                  <a:avLst/>
                  <a:gdLst>
                    <a:gd name="T0" fmla="*/ 77 w 81"/>
                    <a:gd name="T1" fmla="*/ 18 h 72"/>
                    <a:gd name="T2" fmla="*/ 75 w 81"/>
                    <a:gd name="T3" fmla="*/ 17 h 72"/>
                    <a:gd name="T4" fmla="*/ 75 w 81"/>
                    <a:gd name="T5" fmla="*/ 13 h 72"/>
                    <a:gd name="T6" fmla="*/ 75 w 81"/>
                    <a:gd name="T7" fmla="*/ 11 h 72"/>
                    <a:gd name="T8" fmla="*/ 75 w 81"/>
                    <a:gd name="T9" fmla="*/ 10 h 72"/>
                    <a:gd name="T10" fmla="*/ 75 w 81"/>
                    <a:gd name="T11" fmla="*/ 9 h 72"/>
                    <a:gd name="T12" fmla="*/ 74 w 81"/>
                    <a:gd name="T13" fmla="*/ 9 h 72"/>
                    <a:gd name="T14" fmla="*/ 74 w 81"/>
                    <a:gd name="T15" fmla="*/ 8 h 72"/>
                    <a:gd name="T16" fmla="*/ 74 w 81"/>
                    <a:gd name="T17" fmla="*/ 7 h 72"/>
                    <a:gd name="T18" fmla="*/ 74 w 81"/>
                    <a:gd name="T19" fmla="*/ 7 h 72"/>
                    <a:gd name="T20" fmla="*/ 73 w 81"/>
                    <a:gd name="T21" fmla="*/ 5 h 72"/>
                    <a:gd name="T22" fmla="*/ 73 w 81"/>
                    <a:gd name="T23" fmla="*/ 5 h 72"/>
                    <a:gd name="T24" fmla="*/ 72 w 81"/>
                    <a:gd name="T25" fmla="*/ 4 h 72"/>
                    <a:gd name="T26" fmla="*/ 72 w 81"/>
                    <a:gd name="T27" fmla="*/ 4 h 72"/>
                    <a:gd name="T28" fmla="*/ 72 w 81"/>
                    <a:gd name="T29" fmla="*/ 3 h 72"/>
                    <a:gd name="T30" fmla="*/ 72 w 81"/>
                    <a:gd name="T31" fmla="*/ 3 h 72"/>
                    <a:gd name="T32" fmla="*/ 65 w 81"/>
                    <a:gd name="T33" fmla="*/ 4 h 72"/>
                    <a:gd name="T34" fmla="*/ 54 w 81"/>
                    <a:gd name="T35" fmla="*/ 1 h 72"/>
                    <a:gd name="T36" fmla="*/ 33 w 81"/>
                    <a:gd name="T37" fmla="*/ 4 h 72"/>
                    <a:gd name="T38" fmla="*/ 11 w 81"/>
                    <a:gd name="T39" fmla="*/ 0 h 72"/>
                    <a:gd name="T40" fmla="*/ 8 w 81"/>
                    <a:gd name="T41" fmla="*/ 4 h 72"/>
                    <a:gd name="T42" fmla="*/ 8 w 81"/>
                    <a:gd name="T43" fmla="*/ 4 h 72"/>
                    <a:gd name="T44" fmla="*/ 7 w 81"/>
                    <a:gd name="T45" fmla="*/ 6 h 72"/>
                    <a:gd name="T46" fmla="*/ 7 w 81"/>
                    <a:gd name="T47" fmla="*/ 6 h 72"/>
                    <a:gd name="T48" fmla="*/ 7 w 81"/>
                    <a:gd name="T49" fmla="*/ 7 h 72"/>
                    <a:gd name="T50" fmla="*/ 7 w 81"/>
                    <a:gd name="T51" fmla="*/ 7 h 72"/>
                    <a:gd name="T52" fmla="*/ 6 w 81"/>
                    <a:gd name="T53" fmla="*/ 9 h 72"/>
                    <a:gd name="T54" fmla="*/ 6 w 81"/>
                    <a:gd name="T55" fmla="*/ 9 h 72"/>
                    <a:gd name="T56" fmla="*/ 6 w 81"/>
                    <a:gd name="T57" fmla="*/ 10 h 72"/>
                    <a:gd name="T58" fmla="*/ 6 w 81"/>
                    <a:gd name="T59" fmla="*/ 11 h 72"/>
                    <a:gd name="T60" fmla="*/ 6 w 81"/>
                    <a:gd name="T61" fmla="*/ 13 h 72"/>
                    <a:gd name="T62" fmla="*/ 6 w 81"/>
                    <a:gd name="T63" fmla="*/ 17 h 72"/>
                    <a:gd name="T64" fmla="*/ 5 w 81"/>
                    <a:gd name="T65" fmla="*/ 18 h 72"/>
                    <a:gd name="T66" fmla="*/ 0 w 81"/>
                    <a:gd name="T67" fmla="*/ 23 h 72"/>
                    <a:gd name="T68" fmla="*/ 0 w 81"/>
                    <a:gd name="T69" fmla="*/ 36 h 72"/>
                    <a:gd name="T70" fmla="*/ 6 w 81"/>
                    <a:gd name="T71" fmla="*/ 42 h 72"/>
                    <a:gd name="T72" fmla="*/ 6 w 81"/>
                    <a:gd name="T73" fmla="*/ 56 h 72"/>
                    <a:gd name="T74" fmla="*/ 23 w 81"/>
                    <a:gd name="T75" fmla="*/ 72 h 72"/>
                    <a:gd name="T76" fmla="*/ 58 w 81"/>
                    <a:gd name="T77" fmla="*/ 72 h 72"/>
                    <a:gd name="T78" fmla="*/ 75 w 81"/>
                    <a:gd name="T79" fmla="*/ 56 h 72"/>
                    <a:gd name="T80" fmla="*/ 75 w 81"/>
                    <a:gd name="T81" fmla="*/ 42 h 72"/>
                    <a:gd name="T82" fmla="*/ 81 w 81"/>
                    <a:gd name="T83" fmla="*/ 36 h 72"/>
                    <a:gd name="T84" fmla="*/ 81 w 81"/>
                    <a:gd name="T85" fmla="*/ 23 h 72"/>
                    <a:gd name="T86" fmla="*/ 77 w 81"/>
                    <a:gd name="T87"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 h="72">
                      <a:moveTo>
                        <a:pt x="77" y="18"/>
                      </a:moveTo>
                      <a:cubicBezTo>
                        <a:pt x="76" y="18"/>
                        <a:pt x="76" y="17"/>
                        <a:pt x="75" y="17"/>
                      </a:cubicBezTo>
                      <a:cubicBezTo>
                        <a:pt x="75" y="13"/>
                        <a:pt x="75" y="13"/>
                        <a:pt x="75" y="13"/>
                      </a:cubicBezTo>
                      <a:cubicBezTo>
                        <a:pt x="75" y="12"/>
                        <a:pt x="75" y="11"/>
                        <a:pt x="75" y="11"/>
                      </a:cubicBezTo>
                      <a:cubicBezTo>
                        <a:pt x="75" y="11"/>
                        <a:pt x="75" y="11"/>
                        <a:pt x="75" y="10"/>
                      </a:cubicBezTo>
                      <a:cubicBezTo>
                        <a:pt x="75" y="10"/>
                        <a:pt x="75" y="10"/>
                        <a:pt x="75" y="9"/>
                      </a:cubicBezTo>
                      <a:cubicBezTo>
                        <a:pt x="74" y="9"/>
                        <a:pt x="74" y="9"/>
                        <a:pt x="74" y="9"/>
                      </a:cubicBezTo>
                      <a:cubicBezTo>
                        <a:pt x="74" y="9"/>
                        <a:pt x="74" y="8"/>
                        <a:pt x="74" y="8"/>
                      </a:cubicBezTo>
                      <a:cubicBezTo>
                        <a:pt x="74" y="8"/>
                        <a:pt x="74" y="8"/>
                        <a:pt x="74" y="7"/>
                      </a:cubicBezTo>
                      <a:cubicBezTo>
                        <a:pt x="74" y="7"/>
                        <a:pt x="74" y="7"/>
                        <a:pt x="74" y="7"/>
                      </a:cubicBezTo>
                      <a:cubicBezTo>
                        <a:pt x="74" y="6"/>
                        <a:pt x="73" y="6"/>
                        <a:pt x="73" y="5"/>
                      </a:cubicBezTo>
                      <a:cubicBezTo>
                        <a:pt x="73" y="5"/>
                        <a:pt x="73" y="5"/>
                        <a:pt x="73" y="5"/>
                      </a:cubicBezTo>
                      <a:cubicBezTo>
                        <a:pt x="73" y="5"/>
                        <a:pt x="73" y="4"/>
                        <a:pt x="72" y="4"/>
                      </a:cubicBezTo>
                      <a:cubicBezTo>
                        <a:pt x="72" y="4"/>
                        <a:pt x="72" y="4"/>
                        <a:pt x="72" y="4"/>
                      </a:cubicBezTo>
                      <a:cubicBezTo>
                        <a:pt x="72" y="3"/>
                        <a:pt x="72" y="3"/>
                        <a:pt x="72" y="3"/>
                      </a:cubicBezTo>
                      <a:cubicBezTo>
                        <a:pt x="72" y="3"/>
                        <a:pt x="72" y="3"/>
                        <a:pt x="72" y="3"/>
                      </a:cubicBezTo>
                      <a:cubicBezTo>
                        <a:pt x="70" y="3"/>
                        <a:pt x="68" y="4"/>
                        <a:pt x="65" y="4"/>
                      </a:cubicBezTo>
                      <a:cubicBezTo>
                        <a:pt x="61" y="4"/>
                        <a:pt x="56" y="2"/>
                        <a:pt x="54" y="1"/>
                      </a:cubicBezTo>
                      <a:cubicBezTo>
                        <a:pt x="49" y="2"/>
                        <a:pt x="41" y="4"/>
                        <a:pt x="33" y="4"/>
                      </a:cubicBezTo>
                      <a:cubicBezTo>
                        <a:pt x="24" y="4"/>
                        <a:pt x="16" y="2"/>
                        <a:pt x="11" y="0"/>
                      </a:cubicBezTo>
                      <a:cubicBezTo>
                        <a:pt x="10" y="2"/>
                        <a:pt x="9" y="3"/>
                        <a:pt x="8" y="4"/>
                      </a:cubicBezTo>
                      <a:cubicBezTo>
                        <a:pt x="8" y="4"/>
                        <a:pt x="8" y="4"/>
                        <a:pt x="8" y="4"/>
                      </a:cubicBezTo>
                      <a:cubicBezTo>
                        <a:pt x="8" y="5"/>
                        <a:pt x="8" y="5"/>
                        <a:pt x="7" y="6"/>
                      </a:cubicBezTo>
                      <a:cubicBezTo>
                        <a:pt x="7" y="6"/>
                        <a:pt x="7" y="6"/>
                        <a:pt x="7" y="6"/>
                      </a:cubicBezTo>
                      <a:cubicBezTo>
                        <a:pt x="7" y="6"/>
                        <a:pt x="7" y="7"/>
                        <a:pt x="7" y="7"/>
                      </a:cubicBezTo>
                      <a:cubicBezTo>
                        <a:pt x="7" y="7"/>
                        <a:pt x="7" y="7"/>
                        <a:pt x="7" y="7"/>
                      </a:cubicBezTo>
                      <a:cubicBezTo>
                        <a:pt x="7" y="8"/>
                        <a:pt x="6" y="8"/>
                        <a:pt x="6" y="9"/>
                      </a:cubicBezTo>
                      <a:cubicBezTo>
                        <a:pt x="6" y="9"/>
                        <a:pt x="6" y="9"/>
                        <a:pt x="6" y="9"/>
                      </a:cubicBezTo>
                      <a:cubicBezTo>
                        <a:pt x="6" y="9"/>
                        <a:pt x="6" y="10"/>
                        <a:pt x="6" y="10"/>
                      </a:cubicBezTo>
                      <a:cubicBezTo>
                        <a:pt x="6" y="11"/>
                        <a:pt x="6" y="11"/>
                        <a:pt x="6" y="11"/>
                      </a:cubicBezTo>
                      <a:cubicBezTo>
                        <a:pt x="6" y="11"/>
                        <a:pt x="6" y="12"/>
                        <a:pt x="6" y="13"/>
                      </a:cubicBezTo>
                      <a:cubicBezTo>
                        <a:pt x="6" y="17"/>
                        <a:pt x="6" y="17"/>
                        <a:pt x="6" y="17"/>
                      </a:cubicBezTo>
                      <a:cubicBezTo>
                        <a:pt x="6" y="17"/>
                        <a:pt x="5" y="17"/>
                        <a:pt x="5" y="18"/>
                      </a:cubicBezTo>
                      <a:cubicBezTo>
                        <a:pt x="2" y="18"/>
                        <a:pt x="0" y="20"/>
                        <a:pt x="0" y="23"/>
                      </a:cubicBezTo>
                      <a:cubicBezTo>
                        <a:pt x="0" y="36"/>
                        <a:pt x="0" y="36"/>
                        <a:pt x="0" y="36"/>
                      </a:cubicBezTo>
                      <a:cubicBezTo>
                        <a:pt x="0" y="39"/>
                        <a:pt x="3" y="42"/>
                        <a:pt x="6" y="42"/>
                      </a:cubicBezTo>
                      <a:cubicBezTo>
                        <a:pt x="6" y="56"/>
                        <a:pt x="6" y="56"/>
                        <a:pt x="6" y="56"/>
                      </a:cubicBezTo>
                      <a:cubicBezTo>
                        <a:pt x="6" y="65"/>
                        <a:pt x="13" y="72"/>
                        <a:pt x="23" y="72"/>
                      </a:cubicBezTo>
                      <a:cubicBezTo>
                        <a:pt x="58" y="72"/>
                        <a:pt x="58" y="72"/>
                        <a:pt x="58" y="72"/>
                      </a:cubicBezTo>
                      <a:cubicBezTo>
                        <a:pt x="67" y="72"/>
                        <a:pt x="75" y="65"/>
                        <a:pt x="75" y="56"/>
                      </a:cubicBezTo>
                      <a:cubicBezTo>
                        <a:pt x="75" y="42"/>
                        <a:pt x="75" y="42"/>
                        <a:pt x="75" y="42"/>
                      </a:cubicBezTo>
                      <a:cubicBezTo>
                        <a:pt x="78" y="42"/>
                        <a:pt x="81" y="39"/>
                        <a:pt x="81" y="36"/>
                      </a:cubicBezTo>
                      <a:cubicBezTo>
                        <a:pt x="81" y="23"/>
                        <a:pt x="81" y="23"/>
                        <a:pt x="81" y="23"/>
                      </a:cubicBezTo>
                      <a:cubicBezTo>
                        <a:pt x="81" y="21"/>
                        <a:pt x="79" y="19"/>
                        <a:pt x="77" y="18"/>
                      </a:cubicBezTo>
                      <a:close/>
                    </a:path>
                  </a:pathLst>
                </a:custGeom>
                <a:solidFill>
                  <a:srgbClr val="E0BB8D"/>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grpSp>
        <p:sp>
          <p:nvSpPr>
            <p:cNvPr id="1368" name="Freeform 399"/>
            <p:cNvSpPr>
              <a:spLocks/>
            </p:cNvSpPr>
            <p:nvPr/>
          </p:nvSpPr>
          <p:spPr bwMode="auto">
            <a:xfrm flipH="1">
              <a:off x="8554049" y="6763980"/>
              <a:ext cx="181814" cy="94749"/>
            </a:xfrm>
            <a:custGeom>
              <a:avLst/>
              <a:gdLst>
                <a:gd name="T0" fmla="*/ 26 w 51"/>
                <a:gd name="T1" fmla="*/ 0 h 26"/>
                <a:gd name="T2" fmla="*/ 0 w 51"/>
                <a:gd name="T3" fmla="*/ 26 h 26"/>
                <a:gd name="T4" fmla="*/ 51 w 51"/>
                <a:gd name="T5" fmla="*/ 26 h 26"/>
                <a:gd name="T6" fmla="*/ 26 w 51"/>
                <a:gd name="T7" fmla="*/ 0 h 26"/>
              </a:gdLst>
              <a:ahLst/>
              <a:cxnLst>
                <a:cxn ang="0">
                  <a:pos x="T0" y="T1"/>
                </a:cxn>
                <a:cxn ang="0">
                  <a:pos x="T2" y="T3"/>
                </a:cxn>
                <a:cxn ang="0">
                  <a:pos x="T4" y="T5"/>
                </a:cxn>
                <a:cxn ang="0">
                  <a:pos x="T6" y="T7"/>
                </a:cxn>
              </a:cxnLst>
              <a:rect l="0" t="0" r="r" b="b"/>
              <a:pathLst>
                <a:path w="51" h="26">
                  <a:moveTo>
                    <a:pt x="26" y="0"/>
                  </a:moveTo>
                  <a:cubicBezTo>
                    <a:pt x="11" y="0"/>
                    <a:pt x="0" y="12"/>
                    <a:pt x="0" y="26"/>
                  </a:cubicBezTo>
                  <a:cubicBezTo>
                    <a:pt x="51" y="26"/>
                    <a:pt x="51" y="26"/>
                    <a:pt x="51" y="26"/>
                  </a:cubicBezTo>
                  <a:cubicBezTo>
                    <a:pt x="51" y="12"/>
                    <a:pt x="40" y="0"/>
                    <a:pt x="26" y="0"/>
                  </a:cubicBezTo>
                  <a:close/>
                </a:path>
              </a:pathLst>
            </a:custGeom>
            <a:solidFill>
              <a:schemeClr val="tx1">
                <a:lumMod val="50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sp>
          <p:nvSpPr>
            <p:cNvPr id="1369" name="Freeform 400"/>
            <p:cNvSpPr>
              <a:spLocks/>
            </p:cNvSpPr>
            <p:nvPr/>
          </p:nvSpPr>
          <p:spPr bwMode="auto">
            <a:xfrm flipH="1">
              <a:off x="8328703" y="6763980"/>
              <a:ext cx="181814" cy="94749"/>
            </a:xfrm>
            <a:custGeom>
              <a:avLst/>
              <a:gdLst>
                <a:gd name="T0" fmla="*/ 25 w 51"/>
                <a:gd name="T1" fmla="*/ 0 h 26"/>
                <a:gd name="T2" fmla="*/ 0 w 51"/>
                <a:gd name="T3" fmla="*/ 26 h 26"/>
                <a:gd name="T4" fmla="*/ 51 w 51"/>
                <a:gd name="T5" fmla="*/ 26 h 26"/>
                <a:gd name="T6" fmla="*/ 25 w 51"/>
                <a:gd name="T7" fmla="*/ 0 h 26"/>
              </a:gdLst>
              <a:ahLst/>
              <a:cxnLst>
                <a:cxn ang="0">
                  <a:pos x="T0" y="T1"/>
                </a:cxn>
                <a:cxn ang="0">
                  <a:pos x="T2" y="T3"/>
                </a:cxn>
                <a:cxn ang="0">
                  <a:pos x="T4" y="T5"/>
                </a:cxn>
                <a:cxn ang="0">
                  <a:pos x="T6" y="T7"/>
                </a:cxn>
              </a:cxnLst>
              <a:rect l="0" t="0" r="r" b="b"/>
              <a:pathLst>
                <a:path w="51" h="26">
                  <a:moveTo>
                    <a:pt x="25" y="0"/>
                  </a:moveTo>
                  <a:cubicBezTo>
                    <a:pt x="11" y="0"/>
                    <a:pt x="0" y="12"/>
                    <a:pt x="0" y="26"/>
                  </a:cubicBezTo>
                  <a:cubicBezTo>
                    <a:pt x="51" y="26"/>
                    <a:pt x="51" y="26"/>
                    <a:pt x="51" y="26"/>
                  </a:cubicBezTo>
                  <a:cubicBezTo>
                    <a:pt x="51" y="12"/>
                    <a:pt x="39" y="0"/>
                    <a:pt x="25" y="0"/>
                  </a:cubicBezTo>
                  <a:close/>
                </a:path>
              </a:pathLst>
            </a:custGeom>
            <a:solidFill>
              <a:schemeClr val="tx1">
                <a:lumMod val="50000"/>
              </a:schemeClr>
            </a:solidFill>
            <a:ln>
              <a:noFill/>
            </a:ln>
          </p:spPr>
          <p:txBody>
            <a:bodyPr vert="horz" wrap="square" lIns="91403" tIns="45702" rIns="91403" bIns="45702" numCol="1" anchor="t" anchorCtr="0" compatLnSpc="1">
              <a:prstTxWarp prst="textNoShape">
                <a:avLst/>
              </a:prstTxWarp>
            </a:bodyPr>
            <a:lstStyle/>
            <a:p>
              <a:pPr defTabSz="932319"/>
              <a:endParaRPr lang="en-US" sz="1835">
                <a:solidFill>
                  <a:srgbClr val="404040"/>
                </a:solidFill>
              </a:endParaRP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2" y="5585494"/>
            <a:ext cx="4141792" cy="859665"/>
          </a:xfrm>
          <a:prstGeom prst="rect">
            <a:avLst/>
          </a:prstGeom>
        </p:spPr>
      </p:pic>
      <p:sp>
        <p:nvSpPr>
          <p:cNvPr id="14" name="TextBox 13"/>
          <p:cNvSpPr txBox="1"/>
          <p:nvPr/>
        </p:nvSpPr>
        <p:spPr>
          <a:xfrm>
            <a:off x="6215203" y="679823"/>
            <a:ext cx="4655845" cy="768409"/>
          </a:xfrm>
          <a:prstGeom prst="rect">
            <a:avLst/>
          </a:prstGeom>
          <a:noFill/>
        </p:spPr>
        <p:txBody>
          <a:bodyPr wrap="none" lIns="0" tIns="0" rIns="0" bIns="0" rtlCol="0">
            <a:spAutoFit/>
          </a:bodyPr>
          <a:lstStyle/>
          <a:p>
            <a:r>
              <a:rPr lang="en-US" sz="4896" spc="-71" dirty="0">
                <a:solidFill>
                  <a:schemeClr val="tx1">
                    <a:lumMod val="75000"/>
                  </a:schemeClr>
                </a:solidFill>
                <a:latin typeface="+mj-lt"/>
              </a:rPr>
              <a:t>Sharing is caring…</a:t>
            </a:r>
            <a:endParaRPr lang="fi-FI" sz="4896" spc="-71" dirty="0">
              <a:solidFill>
                <a:schemeClr val="tx1">
                  <a:lumMod val="75000"/>
                </a:schemeClr>
              </a:solidFill>
              <a:latin typeface="+mj-lt"/>
            </a:endParaRPr>
          </a:p>
        </p:txBody>
      </p:sp>
      <p:sp>
        <p:nvSpPr>
          <p:cNvPr id="187" name="TextBox 186"/>
          <p:cNvSpPr txBox="1"/>
          <p:nvPr/>
        </p:nvSpPr>
        <p:spPr>
          <a:xfrm>
            <a:off x="412195" y="4924132"/>
            <a:ext cx="6001323" cy="627864"/>
          </a:xfrm>
          <a:prstGeom prst="rect">
            <a:avLst/>
          </a:prstGeom>
          <a:noFill/>
        </p:spPr>
        <p:txBody>
          <a:bodyPr wrap="none" lIns="0" tIns="0" rIns="0" bIns="0" rtlCol="0">
            <a:spAutoFit/>
          </a:bodyPr>
          <a:lstStyle/>
          <a:p>
            <a:r>
              <a:rPr lang="en-US" sz="4080" b="1" spc="-71" dirty="0">
                <a:solidFill>
                  <a:schemeClr val="tx2"/>
                </a:solidFill>
                <a:latin typeface="+mj-lt"/>
              </a:rPr>
              <a:t>http</a:t>
            </a:r>
            <a:r>
              <a:rPr lang="en-US" sz="4080" b="1" spc="-71">
                <a:solidFill>
                  <a:schemeClr val="tx2"/>
                </a:solidFill>
                <a:latin typeface="+mj-lt"/>
              </a:rPr>
              <a:t>://aka.ms/SharePointPnP</a:t>
            </a:r>
            <a:endParaRPr lang="fi-FI" sz="4080" b="1" spc="-71" dirty="0">
              <a:solidFill>
                <a:schemeClr val="tx2"/>
              </a:solidFill>
              <a:latin typeface="+mj-lt"/>
            </a:endParaRPr>
          </a:p>
        </p:txBody>
      </p:sp>
      <p:pic>
        <p:nvPicPr>
          <p:cNvPr id="184" name="Picture 2" descr="http://www.logodesignlove.com/images/car/volvo-logotype.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6571" b="61143" l="2000" r="100000">
                        <a14:foregroundMark x1="7600" y1="43429" x2="14000" y2="56857"/>
                        <a14:foregroundMark x1="29400" y1="46000" x2="28800" y2="49429"/>
                        <a14:foregroundMark x1="49600" y1="45143" x2="49000" y2="53143"/>
                        <a14:foregroundMark x1="84200" y1="46571" x2="83800" y2="52571"/>
                      </a14:backgroundRemoval>
                    </a14:imgEffect>
                  </a14:imgLayer>
                </a14:imgProps>
              </a:ext>
              <a:ext uri="{28A0092B-C50C-407E-A947-70E740481C1C}">
                <a14:useLocalDpi xmlns:a14="http://schemas.microsoft.com/office/drawing/2010/main" val="0"/>
              </a:ext>
            </a:extLst>
          </a:blip>
          <a:srcRect t="34083" b="35654"/>
          <a:stretch/>
        </p:blipFill>
        <p:spPr bwMode="auto">
          <a:xfrm>
            <a:off x="3954455" y="5721945"/>
            <a:ext cx="2623558" cy="55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7539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1000"/>
                            </p:stCondLst>
                            <p:childTnLst>
                              <p:par>
                                <p:cTn id="9" presetID="2" presetClass="entr" presetSubtype="4" fill="hold" nodeType="afterEffect">
                                  <p:stCondLst>
                                    <p:cond delay="2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0"/>
                                  </p:stCondLst>
                                  <p:childTnLst>
                                    <p:set>
                                      <p:cBhvr>
                                        <p:cTn id="14" dur="1" fill="hold">
                                          <p:stCondLst>
                                            <p:cond delay="0"/>
                                          </p:stCondLst>
                                        </p:cTn>
                                        <p:tgtEl>
                                          <p:spTgt spid="184"/>
                                        </p:tgtEl>
                                        <p:attrNameLst>
                                          <p:attrName>style.visibility</p:attrName>
                                        </p:attrNameLst>
                                      </p:cBhvr>
                                      <p:to>
                                        <p:strVal val="visible"/>
                                      </p:to>
                                    </p:set>
                                    <p:anim calcmode="lin" valueType="num">
                                      <p:cBhvr additive="base">
                                        <p:cTn id="15" dur="1000" fill="hold"/>
                                        <p:tgtEl>
                                          <p:spTgt spid="184"/>
                                        </p:tgtEl>
                                        <p:attrNameLst>
                                          <p:attrName>ppt_x</p:attrName>
                                        </p:attrNameLst>
                                      </p:cBhvr>
                                      <p:tavLst>
                                        <p:tav tm="0">
                                          <p:val>
                                            <p:strVal val="#ppt_x"/>
                                          </p:val>
                                        </p:tav>
                                        <p:tav tm="100000">
                                          <p:val>
                                            <p:strVal val="#ppt_x"/>
                                          </p:val>
                                        </p:tav>
                                      </p:tavLst>
                                    </p:anim>
                                    <p:anim calcmode="lin" valueType="num">
                                      <p:cBhvr additive="base">
                                        <p:cTn id="16" dur="1000" fill="hold"/>
                                        <p:tgtEl>
                                          <p:spTgt spid="184"/>
                                        </p:tgtEl>
                                        <p:attrNameLst>
                                          <p:attrName>ppt_y</p:attrName>
                                        </p:attrNameLst>
                                      </p:cBhvr>
                                      <p:tavLst>
                                        <p:tav tm="0">
                                          <p:val>
                                            <p:strVal val="1+#ppt_h/2"/>
                                          </p:val>
                                        </p:tav>
                                        <p:tav tm="100000">
                                          <p:val>
                                            <p:strVal val="#ppt_y"/>
                                          </p:val>
                                        </p:tav>
                                      </p:tavLst>
                                    </p:anim>
                                  </p:childTnLst>
                                </p:cTn>
                              </p:par>
                              <p:par>
                                <p:cTn id="17" presetID="22" presetClass="entr" presetSubtype="8" fill="hold" grpId="0" nodeType="withEffect">
                                  <p:stCondLst>
                                    <p:cond delay="1500"/>
                                  </p:stCondLst>
                                  <p:childTnLst>
                                    <p:set>
                                      <p:cBhvr>
                                        <p:cTn id="18" dur="1" fill="hold">
                                          <p:stCondLst>
                                            <p:cond delay="0"/>
                                          </p:stCondLst>
                                        </p:cTn>
                                        <p:tgtEl>
                                          <p:spTgt spid="187"/>
                                        </p:tgtEl>
                                        <p:attrNameLst>
                                          <p:attrName>style.visibility</p:attrName>
                                        </p:attrNameLst>
                                      </p:cBhvr>
                                      <p:to>
                                        <p:strVal val="visible"/>
                                      </p:to>
                                    </p:set>
                                    <p:animEffect transition="in" filter="wipe(left)">
                                      <p:cBhvr>
                                        <p:cTn id="19" dur="1000"/>
                                        <p:tgtEl>
                                          <p:spTgt spid="187"/>
                                        </p:tgtEl>
                                      </p:cBhvr>
                                    </p:animEffect>
                                  </p:childTnLst>
                                </p:cTn>
                              </p:par>
                              <p:par>
                                <p:cTn id="20" presetID="22" presetClass="entr" presetSubtype="8" fill="hold"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nodeType="withEffect">
                                  <p:stCondLst>
                                    <p:cond delay="1500"/>
                                  </p:stCondLst>
                                  <p:childTnLst>
                                    <p:set>
                                      <p:cBhvr>
                                        <p:cTn id="24" dur="1" fill="hold">
                                          <p:stCondLst>
                                            <p:cond delay="0"/>
                                          </p:stCondLst>
                                        </p:cTn>
                                        <p:tgtEl>
                                          <p:spTgt spid="561"/>
                                        </p:tgtEl>
                                        <p:attrNameLst>
                                          <p:attrName>style.visibility</p:attrName>
                                        </p:attrNameLst>
                                      </p:cBhvr>
                                      <p:to>
                                        <p:strVal val="visible"/>
                                      </p:to>
                                    </p:set>
                                    <p:animEffect transition="in" filter="wipe(left)">
                                      <p:cBhvr>
                                        <p:cTn id="25" dur="500"/>
                                        <p:tgtEl>
                                          <p:spTgt spid="56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294"/>
                                        </p:tgtEl>
                                        <p:attrNameLst>
                                          <p:attrName>style.visibility</p:attrName>
                                        </p:attrNameLst>
                                      </p:cBhvr>
                                      <p:to>
                                        <p:strVal val="visible"/>
                                      </p:to>
                                    </p:set>
                                    <p:animEffect transition="in" filter="fade">
                                      <p:cBhvr>
                                        <p:cTn id="28" dur="3000"/>
                                        <p:tgtEl>
                                          <p:spTgt spid="1294"/>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295"/>
                                        </p:tgtEl>
                                        <p:attrNameLst>
                                          <p:attrName>style.visibility</p:attrName>
                                        </p:attrNameLst>
                                      </p:cBhvr>
                                      <p:to>
                                        <p:strVal val="visible"/>
                                      </p:to>
                                    </p:set>
                                    <p:animEffect transition="in" filter="fade">
                                      <p:cBhvr>
                                        <p:cTn id="31" dur="3000"/>
                                        <p:tgtEl>
                                          <p:spTgt spid="1295"/>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293"/>
                                        </p:tgtEl>
                                        <p:attrNameLst>
                                          <p:attrName>style.visibility</p:attrName>
                                        </p:attrNameLst>
                                      </p:cBhvr>
                                      <p:to>
                                        <p:strVal val="visible"/>
                                      </p:to>
                                    </p:set>
                                    <p:animEffect transition="in" filter="fade">
                                      <p:cBhvr>
                                        <p:cTn id="34" dur="3000"/>
                                        <p:tgtEl>
                                          <p:spTgt spid="1293"/>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1292"/>
                                        </p:tgtEl>
                                        <p:attrNameLst>
                                          <p:attrName>style.visibility</p:attrName>
                                        </p:attrNameLst>
                                      </p:cBhvr>
                                      <p:to>
                                        <p:strVal val="visible"/>
                                      </p:to>
                                    </p:set>
                                    <p:animEffect transition="in" filter="fade">
                                      <p:cBhvr>
                                        <p:cTn id="37" dur="3000"/>
                                        <p:tgtEl>
                                          <p:spTgt spid="1292"/>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1358"/>
                                        </p:tgtEl>
                                        <p:attrNameLst>
                                          <p:attrName>style.visibility</p:attrName>
                                        </p:attrNameLst>
                                      </p:cBhvr>
                                      <p:to>
                                        <p:strVal val="visible"/>
                                      </p:to>
                                    </p:set>
                                    <p:animEffect transition="in" filter="fade">
                                      <p:cBhvr>
                                        <p:cTn id="40" dur="3000"/>
                                        <p:tgtEl>
                                          <p:spTgt spid="1358"/>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359"/>
                                        </p:tgtEl>
                                        <p:attrNameLst>
                                          <p:attrName>style.visibility</p:attrName>
                                        </p:attrNameLst>
                                      </p:cBhvr>
                                      <p:to>
                                        <p:strVal val="visible"/>
                                      </p:to>
                                    </p:set>
                                    <p:animEffect transition="in" filter="fade">
                                      <p:cBhvr>
                                        <p:cTn id="43" dur="3000"/>
                                        <p:tgtEl>
                                          <p:spTgt spid="1359"/>
                                        </p:tgtEl>
                                      </p:cBhvr>
                                    </p:animEffect>
                                  </p:childTnLst>
                                </p:cTn>
                              </p:par>
                              <p:par>
                                <p:cTn id="44" presetID="42" presetClass="entr" presetSubtype="0" fill="hold" nodeType="withEffect">
                                  <p:stCondLst>
                                    <p:cond delay="5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5500"/>
                                  </p:stCondLst>
                                  <p:childTnLst>
                                    <p:set>
                                      <p:cBhvr>
                                        <p:cTn id="50" dur="1" fill="hold">
                                          <p:stCondLst>
                                            <p:cond delay="0"/>
                                          </p:stCondLst>
                                        </p:cTn>
                                        <p:tgtEl>
                                          <p:spTgt spid="560"/>
                                        </p:tgtEl>
                                        <p:attrNameLst>
                                          <p:attrName>style.visibility</p:attrName>
                                        </p:attrNameLst>
                                      </p:cBhvr>
                                      <p:to>
                                        <p:strVal val="visible"/>
                                      </p:to>
                                    </p:set>
                                    <p:animEffect transition="in" filter="fade">
                                      <p:cBhvr>
                                        <p:cTn id="51" dur="1000"/>
                                        <p:tgtEl>
                                          <p:spTgt spid="560"/>
                                        </p:tgtEl>
                                      </p:cBhvr>
                                    </p:animEffect>
                                    <p:anim calcmode="lin" valueType="num">
                                      <p:cBhvr>
                                        <p:cTn id="52" dur="1000" fill="hold"/>
                                        <p:tgtEl>
                                          <p:spTgt spid="560"/>
                                        </p:tgtEl>
                                        <p:attrNameLst>
                                          <p:attrName>ppt_x</p:attrName>
                                        </p:attrNameLst>
                                      </p:cBhvr>
                                      <p:tavLst>
                                        <p:tav tm="0">
                                          <p:val>
                                            <p:strVal val="#ppt_x"/>
                                          </p:val>
                                        </p:tav>
                                        <p:tav tm="100000">
                                          <p:val>
                                            <p:strVal val="#ppt_x"/>
                                          </p:val>
                                        </p:tav>
                                      </p:tavLst>
                                    </p:anim>
                                    <p:anim calcmode="lin" valueType="num">
                                      <p:cBhvr>
                                        <p:cTn id="53" dur="1000" fill="hold"/>
                                        <p:tgtEl>
                                          <p:spTgt spid="56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600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650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70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 grpId="0" animBg="1"/>
      <p:bldP spid="1293" grpId="0" animBg="1"/>
      <p:bldP spid="1294" grpId="0" animBg="1"/>
      <p:bldP spid="1295" grpId="0" animBg="1"/>
      <p:bldP spid="1358" grpId="0" animBg="1"/>
      <p:bldP spid="1359" grpId="0" animBg="1"/>
      <p:bldP spid="14" grpId="0"/>
      <p:bldP spid="1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6958" y="359489"/>
            <a:ext cx="5594038" cy="916837"/>
          </a:xfrm>
        </p:spPr>
        <p:txBody>
          <a:bodyPr anchor="ctr"/>
          <a:lstStyle/>
          <a:p>
            <a:pPr algn="ctr"/>
            <a:r>
              <a:rPr lang="en-US" sz="4000" dirty="0">
                <a:solidFill>
                  <a:schemeClr val="accent3"/>
                </a:solidFill>
              </a:rPr>
              <a:t>aka.ms/OfficeDevPnP</a:t>
            </a:r>
            <a:br>
              <a:rPr lang="en-US" sz="4000" dirty="0"/>
            </a:br>
            <a:r>
              <a:rPr lang="en-US" sz="4000" dirty="0"/>
              <a:t>aka.ms/</a:t>
            </a:r>
            <a:r>
              <a:rPr lang="en-US" sz="4000" dirty="0" err="1"/>
              <a:t>SharePointPnP</a:t>
            </a:r>
            <a:endParaRPr lang="fi-FI" sz="4000" dirty="0"/>
          </a:p>
        </p:txBody>
      </p:sp>
      <p:pic>
        <p:nvPicPr>
          <p:cNvPr id="3" name="Picture 2"/>
          <p:cNvPicPr>
            <a:picLocks noChangeAspect="1"/>
          </p:cNvPicPr>
          <p:nvPr/>
        </p:nvPicPr>
        <p:blipFill>
          <a:blip r:embed="rId2"/>
          <a:stretch>
            <a:fillRect/>
          </a:stretch>
        </p:blipFill>
        <p:spPr>
          <a:xfrm>
            <a:off x="9352068" y="126809"/>
            <a:ext cx="2862614" cy="1267555"/>
          </a:xfrm>
          <a:prstGeom prst="rect">
            <a:avLst/>
          </a:prstGeom>
        </p:spPr>
      </p:pic>
      <p:pic>
        <p:nvPicPr>
          <p:cNvPr id="1026" name="Picture 2" descr="https://assets-cdn.github.com/images/modules/logos_page/Octoc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9637" y="1822273"/>
            <a:ext cx="1616455" cy="1343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106677" y="2967400"/>
            <a:ext cx="1331801" cy="559494"/>
          </a:xfrm>
          <a:prstGeom prst="rect">
            <a:avLst/>
          </a:prstGeom>
        </p:spPr>
      </p:pic>
      <p:cxnSp>
        <p:nvCxnSpPr>
          <p:cNvPr id="13" name="Straight Connector 12"/>
          <p:cNvCxnSpPr/>
          <p:nvPr/>
        </p:nvCxnSpPr>
        <p:spPr>
          <a:xfrm>
            <a:off x="5003" y="1626560"/>
            <a:ext cx="12426473"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86410" y="1640192"/>
            <a:ext cx="5870719" cy="3209040"/>
          </a:xfrm>
          <a:prstGeom prst="rect">
            <a:avLst/>
          </a:prstGeom>
          <a:noFill/>
        </p:spPr>
        <p:txBody>
          <a:bodyPr wrap="none" lIns="182733" tIns="146187" rIns="182733" bIns="146187" rtlCol="0">
            <a:spAutoFit/>
          </a:bodyPr>
          <a:lstStyle/>
          <a:p>
            <a:pPr>
              <a:lnSpc>
                <a:spcPct val="90000"/>
              </a:lnSpc>
              <a:spcAft>
                <a:spcPts val="600"/>
              </a:spcAft>
            </a:pPr>
            <a:r>
              <a:rPr lang="en-US" sz="1798" dirty="0">
                <a:gradFill>
                  <a:gsLst>
                    <a:gs pos="2917">
                      <a:schemeClr val="tx1"/>
                    </a:gs>
                    <a:gs pos="30000">
                      <a:schemeClr val="tx1"/>
                    </a:gs>
                  </a:gsLst>
                  <a:lin ang="5400000" scaled="0"/>
                </a:gradFill>
                <a:latin typeface="+mj-lt"/>
              </a:rPr>
              <a:t>https://github.com/OfficeDev/PnP</a:t>
            </a:r>
          </a:p>
          <a:p>
            <a:pPr>
              <a:lnSpc>
                <a:spcPct val="90000"/>
              </a:lnSpc>
              <a:spcAft>
                <a:spcPts val="600"/>
              </a:spcAft>
            </a:pPr>
            <a:r>
              <a:rPr lang="en-US" sz="1798" dirty="0">
                <a:gradFill>
                  <a:gsLst>
                    <a:gs pos="2917">
                      <a:schemeClr val="tx1"/>
                    </a:gs>
                    <a:gs pos="30000">
                      <a:schemeClr val="tx1"/>
                    </a:gs>
                  </a:gsLst>
                  <a:lin ang="5400000" scaled="0"/>
                </a:gradFill>
                <a:latin typeface="+mj-lt"/>
              </a:rPr>
              <a:t>https://github.com/OfficeDev/PnP-Sites-Core</a:t>
            </a:r>
          </a:p>
          <a:p>
            <a:pPr>
              <a:lnSpc>
                <a:spcPct val="90000"/>
              </a:lnSpc>
              <a:spcAft>
                <a:spcPts val="600"/>
              </a:spcAft>
            </a:pPr>
            <a:r>
              <a:rPr lang="en-US" sz="1798" dirty="0">
                <a:gradFill>
                  <a:gsLst>
                    <a:gs pos="2917">
                      <a:schemeClr val="tx1"/>
                    </a:gs>
                    <a:gs pos="30000">
                      <a:schemeClr val="tx1"/>
                    </a:gs>
                  </a:gsLst>
                  <a:lin ang="5400000" scaled="0"/>
                </a:gradFill>
                <a:latin typeface="+mj-lt"/>
              </a:rPr>
              <a:t>https://github.com/OfficeDev/PnP-PowerShell</a:t>
            </a:r>
          </a:p>
          <a:p>
            <a:pPr>
              <a:lnSpc>
                <a:spcPct val="90000"/>
              </a:lnSpc>
              <a:spcAft>
                <a:spcPts val="600"/>
              </a:spcAft>
            </a:pPr>
            <a:r>
              <a:rPr lang="en-US" sz="1798" dirty="0">
                <a:gradFill>
                  <a:gsLst>
                    <a:gs pos="2917">
                      <a:schemeClr val="tx1"/>
                    </a:gs>
                    <a:gs pos="30000">
                      <a:schemeClr val="tx1"/>
                    </a:gs>
                  </a:gsLst>
                  <a:lin ang="5400000" scaled="0"/>
                </a:gradFill>
                <a:latin typeface="+mj-lt"/>
              </a:rPr>
              <a:t>https://github.com/OfficeDev/PnP-Tools</a:t>
            </a:r>
          </a:p>
          <a:p>
            <a:pPr>
              <a:lnSpc>
                <a:spcPct val="90000"/>
              </a:lnSpc>
              <a:spcAft>
                <a:spcPts val="600"/>
              </a:spcAft>
            </a:pPr>
            <a:r>
              <a:rPr lang="en-US" sz="1798" dirty="0">
                <a:gradFill>
                  <a:gsLst>
                    <a:gs pos="2917">
                      <a:schemeClr val="tx1"/>
                    </a:gs>
                    <a:gs pos="30000">
                      <a:schemeClr val="tx1"/>
                    </a:gs>
                  </a:gsLst>
                  <a:lin ang="5400000" scaled="0"/>
                </a:gradFill>
                <a:latin typeface="+mj-lt"/>
              </a:rPr>
              <a:t>https://github.com/OfficeDev/PnP-JS-Core</a:t>
            </a:r>
          </a:p>
          <a:p>
            <a:pPr>
              <a:lnSpc>
                <a:spcPct val="90000"/>
              </a:lnSpc>
              <a:spcAft>
                <a:spcPts val="600"/>
              </a:spcAft>
            </a:pPr>
            <a:r>
              <a:rPr lang="en-US" sz="1798" dirty="0">
                <a:gradFill>
                  <a:gsLst>
                    <a:gs pos="2917">
                      <a:schemeClr val="tx1"/>
                    </a:gs>
                    <a:gs pos="30000">
                      <a:schemeClr val="tx1"/>
                    </a:gs>
                  </a:gsLst>
                  <a:lin ang="5400000" scaled="0"/>
                </a:gradFill>
                <a:latin typeface="+mj-lt"/>
              </a:rPr>
              <a:t>https://github.com/OfficeDev/PnP-Guidance</a:t>
            </a:r>
          </a:p>
          <a:p>
            <a:pPr>
              <a:lnSpc>
                <a:spcPct val="90000"/>
              </a:lnSpc>
              <a:spcAft>
                <a:spcPts val="600"/>
              </a:spcAft>
            </a:pPr>
            <a:r>
              <a:rPr lang="en-US" sz="1798" dirty="0">
                <a:gradFill>
                  <a:gsLst>
                    <a:gs pos="2917">
                      <a:schemeClr val="tx1"/>
                    </a:gs>
                    <a:gs pos="30000">
                      <a:schemeClr val="tx1"/>
                    </a:gs>
                  </a:gsLst>
                  <a:lin ang="5400000" scaled="0"/>
                </a:gradFill>
                <a:latin typeface="+mj-lt"/>
              </a:rPr>
              <a:t>https://github.com/OfficeDev/PnP-Transformation</a:t>
            </a:r>
          </a:p>
          <a:p>
            <a:pPr>
              <a:lnSpc>
                <a:spcPct val="90000"/>
              </a:lnSpc>
              <a:spcAft>
                <a:spcPts val="600"/>
              </a:spcAft>
            </a:pPr>
            <a:r>
              <a:rPr lang="en-US" sz="1798" dirty="0">
                <a:gradFill>
                  <a:gsLst>
                    <a:gs pos="2917">
                      <a:schemeClr val="tx1"/>
                    </a:gs>
                    <a:gs pos="30000">
                      <a:schemeClr val="tx1"/>
                    </a:gs>
                  </a:gsLst>
                  <a:lin ang="5400000" scaled="0"/>
                </a:gradFill>
                <a:latin typeface="+mj-lt"/>
              </a:rPr>
              <a:t>https://github.com/OfficeDev/PnP-OfficeAddIns</a:t>
            </a:r>
          </a:p>
          <a:p>
            <a:pPr>
              <a:lnSpc>
                <a:spcPct val="90000"/>
              </a:lnSpc>
              <a:spcAft>
                <a:spcPts val="600"/>
              </a:spcAft>
            </a:pPr>
            <a:r>
              <a:rPr lang="en-US" sz="1798" dirty="0">
                <a:gradFill>
                  <a:gsLst>
                    <a:gs pos="2917">
                      <a:schemeClr val="tx1"/>
                    </a:gs>
                    <a:gs pos="30000">
                      <a:schemeClr val="tx1"/>
                    </a:gs>
                  </a:gsLst>
                  <a:lin ang="5400000" scaled="0"/>
                </a:gradFill>
                <a:latin typeface="+mj-lt"/>
              </a:rPr>
              <a:t>https://github.com/OfficeDev/PnP-Provisioning-Schema</a:t>
            </a:r>
            <a:endParaRPr lang="en-US" sz="1998" dirty="0">
              <a:gradFill>
                <a:gsLst>
                  <a:gs pos="2917">
                    <a:schemeClr val="tx1"/>
                  </a:gs>
                  <a:gs pos="30000">
                    <a:schemeClr val="tx1"/>
                  </a:gs>
                </a:gsLst>
                <a:lin ang="5400000" scaled="0"/>
              </a:gradFill>
              <a:latin typeface="+mj-lt"/>
            </a:endParaRPr>
          </a:p>
        </p:txBody>
      </p:sp>
      <p:pic>
        <p:nvPicPr>
          <p:cNvPr id="22" name="Picture 21"/>
          <p:cNvPicPr>
            <a:picLocks noChangeAspect="1"/>
          </p:cNvPicPr>
          <p:nvPr/>
        </p:nvPicPr>
        <p:blipFill>
          <a:blip r:embed="rId5"/>
          <a:stretch>
            <a:fillRect/>
          </a:stretch>
        </p:blipFill>
        <p:spPr>
          <a:xfrm>
            <a:off x="148192" y="163293"/>
            <a:ext cx="3273524" cy="1194588"/>
          </a:xfrm>
          <a:prstGeom prst="rect">
            <a:avLst/>
          </a:prstGeom>
        </p:spPr>
      </p:pic>
      <p:sp>
        <p:nvSpPr>
          <p:cNvPr id="23" name="Rectangle 22"/>
          <p:cNvSpPr/>
          <p:nvPr/>
        </p:nvSpPr>
        <p:spPr>
          <a:xfrm>
            <a:off x="1610504" y="1999972"/>
            <a:ext cx="3251211" cy="369075"/>
          </a:xfrm>
          <a:prstGeom prst="rect">
            <a:avLst/>
          </a:prstGeom>
        </p:spPr>
        <p:txBody>
          <a:bodyPr wrap="none">
            <a:spAutoFit/>
          </a:bodyPr>
          <a:lstStyle/>
          <a:p>
            <a:pPr>
              <a:lnSpc>
                <a:spcPct val="90000"/>
              </a:lnSpc>
              <a:spcAft>
                <a:spcPts val="600"/>
              </a:spcAft>
            </a:pPr>
            <a:r>
              <a:rPr lang="en-US" sz="1998" dirty="0">
                <a:gradFill>
                  <a:gsLst>
                    <a:gs pos="2917">
                      <a:schemeClr val="tx1"/>
                    </a:gs>
                    <a:gs pos="30000">
                      <a:schemeClr val="tx1"/>
                    </a:gs>
                  </a:gsLst>
                  <a:lin ang="5400000" scaled="0"/>
                </a:gradFill>
                <a:latin typeface="+mj-lt"/>
              </a:rPr>
              <a:t>https://aka.ms/sppnp-videos</a:t>
            </a:r>
          </a:p>
        </p:txBody>
      </p:sp>
      <p:cxnSp>
        <p:nvCxnSpPr>
          <p:cNvPr id="25" name="Straight Connector 24"/>
          <p:cNvCxnSpPr/>
          <p:nvPr/>
        </p:nvCxnSpPr>
        <p:spPr>
          <a:xfrm>
            <a:off x="10028" y="2777761"/>
            <a:ext cx="5863873"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610505" y="3075358"/>
            <a:ext cx="3156633" cy="369075"/>
          </a:xfrm>
          <a:prstGeom prst="rect">
            <a:avLst/>
          </a:prstGeom>
        </p:spPr>
        <p:txBody>
          <a:bodyPr wrap="none">
            <a:spAutoFit/>
          </a:bodyPr>
          <a:lstStyle/>
          <a:p>
            <a:pPr>
              <a:lnSpc>
                <a:spcPct val="90000"/>
              </a:lnSpc>
              <a:spcAft>
                <a:spcPts val="600"/>
              </a:spcAft>
            </a:pPr>
            <a:r>
              <a:rPr lang="en-US" sz="1998" dirty="0">
                <a:gradFill>
                  <a:gsLst>
                    <a:gs pos="2917">
                      <a:schemeClr val="tx1"/>
                    </a:gs>
                    <a:gs pos="30000">
                      <a:schemeClr val="tx1"/>
                    </a:gs>
                  </a:gsLst>
                  <a:lin ang="5400000" scaled="0"/>
                </a:gradFill>
                <a:latin typeface="+mj-lt"/>
              </a:rPr>
              <a:t>https://aka.ms/sppnp-msdn</a:t>
            </a:r>
          </a:p>
        </p:txBody>
      </p:sp>
      <p:cxnSp>
        <p:nvCxnSpPr>
          <p:cNvPr id="28" name="Straight Connector 27"/>
          <p:cNvCxnSpPr/>
          <p:nvPr/>
        </p:nvCxnSpPr>
        <p:spPr>
          <a:xfrm>
            <a:off x="-5385" y="3713112"/>
            <a:ext cx="5863873"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65" y="4798387"/>
            <a:ext cx="5863873"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610504" y="4124620"/>
            <a:ext cx="3762568" cy="369075"/>
          </a:xfrm>
          <a:prstGeom prst="rect">
            <a:avLst/>
          </a:prstGeom>
        </p:spPr>
        <p:txBody>
          <a:bodyPr wrap="none">
            <a:spAutoFit/>
          </a:bodyPr>
          <a:lstStyle/>
          <a:p>
            <a:pPr>
              <a:lnSpc>
                <a:spcPct val="90000"/>
              </a:lnSpc>
              <a:spcAft>
                <a:spcPts val="600"/>
              </a:spcAft>
            </a:pPr>
            <a:r>
              <a:rPr lang="en-US" sz="1998" dirty="0">
                <a:gradFill>
                  <a:gsLst>
                    <a:gs pos="2917">
                      <a:schemeClr val="tx1"/>
                    </a:gs>
                    <a:gs pos="30000">
                      <a:schemeClr val="tx1"/>
                    </a:gs>
                  </a:gsLst>
                  <a:lin ang="5400000" scaled="0"/>
                </a:gradFill>
                <a:latin typeface="+mj-lt"/>
              </a:rPr>
              <a:t>https://aka.ms/sppnp-community</a:t>
            </a:r>
          </a:p>
        </p:txBody>
      </p:sp>
      <p:sp>
        <p:nvSpPr>
          <p:cNvPr id="31" name="Rectangle 30"/>
          <p:cNvSpPr/>
          <p:nvPr/>
        </p:nvSpPr>
        <p:spPr>
          <a:xfrm>
            <a:off x="6151446" y="6392506"/>
            <a:ext cx="3961405" cy="369204"/>
          </a:xfrm>
          <a:prstGeom prst="rect">
            <a:avLst/>
          </a:prstGeom>
        </p:spPr>
        <p:txBody>
          <a:bodyPr wrap="none">
            <a:spAutoFit/>
          </a:bodyPr>
          <a:lstStyle/>
          <a:p>
            <a:pPr>
              <a:lnSpc>
                <a:spcPct val="90000"/>
              </a:lnSpc>
              <a:spcAft>
                <a:spcPts val="600"/>
              </a:spcAft>
            </a:pPr>
            <a:r>
              <a:rPr lang="en-US" sz="1999" dirty="0">
                <a:gradFill>
                  <a:gsLst>
                    <a:gs pos="2917">
                      <a:schemeClr val="tx1"/>
                    </a:gs>
                    <a:gs pos="30000">
                      <a:schemeClr val="tx1"/>
                    </a:gs>
                  </a:gsLst>
                  <a:lin ang="5400000" scaled="0"/>
                </a:gradFill>
                <a:latin typeface="+mj-lt"/>
              </a:rPr>
              <a:t>https://aka.ms/sppnp-partner-pack</a:t>
            </a:r>
          </a:p>
        </p:txBody>
      </p:sp>
      <p:pic>
        <p:nvPicPr>
          <p:cNvPr id="26" name="Picture 25"/>
          <p:cNvPicPr>
            <a:picLocks noChangeAspect="1"/>
          </p:cNvPicPr>
          <p:nvPr/>
        </p:nvPicPr>
        <p:blipFill>
          <a:blip r:embed="rId6"/>
          <a:stretch>
            <a:fillRect/>
          </a:stretch>
        </p:blipFill>
        <p:spPr>
          <a:xfrm>
            <a:off x="148192" y="4792365"/>
            <a:ext cx="1072080" cy="1072080"/>
          </a:xfrm>
          <a:prstGeom prst="rect">
            <a:avLst/>
          </a:prstGeom>
        </p:spPr>
      </p:pic>
      <p:cxnSp>
        <p:nvCxnSpPr>
          <p:cNvPr id="33" name="Straight Connector 32"/>
          <p:cNvCxnSpPr/>
          <p:nvPr/>
        </p:nvCxnSpPr>
        <p:spPr>
          <a:xfrm flipH="1" flipV="1">
            <a:off x="5855924" y="1626559"/>
            <a:ext cx="17978" cy="5365156"/>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610505" y="5155886"/>
            <a:ext cx="1932797" cy="376422"/>
          </a:xfrm>
          <a:prstGeom prst="rect">
            <a:avLst/>
          </a:prstGeom>
        </p:spPr>
        <p:txBody>
          <a:bodyPr wrap="none">
            <a:spAutoFit/>
          </a:bodyPr>
          <a:lstStyle/>
          <a:p>
            <a:pPr>
              <a:lnSpc>
                <a:spcPct val="90000"/>
              </a:lnSpc>
              <a:spcAft>
                <a:spcPts val="600"/>
              </a:spcAft>
            </a:pPr>
            <a:r>
              <a:rPr lang="en-US" sz="1998" dirty="0">
                <a:gradFill>
                  <a:gsLst>
                    <a:gs pos="2917">
                      <a:schemeClr val="tx1"/>
                    </a:gs>
                    <a:gs pos="30000">
                      <a:schemeClr val="tx1"/>
                    </a:gs>
                  </a:gsLst>
                  <a:lin ang="5400000" scaled="0"/>
                </a:gradFill>
                <a:latin typeface="+mj-lt"/>
              </a:rPr>
              <a:t>@OfficeDevPnP</a:t>
            </a:r>
          </a:p>
        </p:txBody>
      </p:sp>
      <p:cxnSp>
        <p:nvCxnSpPr>
          <p:cNvPr id="41" name="Straight Connector 40"/>
          <p:cNvCxnSpPr/>
          <p:nvPr/>
        </p:nvCxnSpPr>
        <p:spPr>
          <a:xfrm>
            <a:off x="5876400" y="4709243"/>
            <a:ext cx="6557574"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01" y="5871615"/>
            <a:ext cx="5863873"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pic>
        <p:nvPicPr>
          <p:cNvPr id="1028" name="Picture 4" descr="https://newsignature.com/wp-content/uploads/2015/04/Skype_for_Business_Secondary_Blue_RG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59" y="5797531"/>
            <a:ext cx="1305942" cy="1297236"/>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1610504" y="6080545"/>
            <a:ext cx="2914580" cy="722762"/>
          </a:xfrm>
          <a:prstGeom prst="rect">
            <a:avLst/>
          </a:prstGeom>
        </p:spPr>
        <p:txBody>
          <a:bodyPr wrap="none">
            <a:spAutoFit/>
          </a:bodyPr>
          <a:lstStyle/>
          <a:p>
            <a:pPr>
              <a:lnSpc>
                <a:spcPct val="90000"/>
              </a:lnSpc>
              <a:spcAft>
                <a:spcPts val="600"/>
              </a:spcAft>
            </a:pPr>
            <a:r>
              <a:rPr lang="en-US" sz="1998" dirty="0">
                <a:gradFill>
                  <a:gsLst>
                    <a:gs pos="2917">
                      <a:schemeClr val="tx1"/>
                    </a:gs>
                    <a:gs pos="30000">
                      <a:schemeClr val="tx1"/>
                    </a:gs>
                  </a:gsLst>
                  <a:lin ang="5400000" scaled="0"/>
                </a:gradFill>
                <a:latin typeface="+mj-lt"/>
              </a:rPr>
              <a:t>http://aka.ms/sppnp-call</a:t>
            </a:r>
          </a:p>
          <a:p>
            <a:pPr>
              <a:lnSpc>
                <a:spcPct val="90000"/>
              </a:lnSpc>
              <a:spcAft>
                <a:spcPts val="600"/>
              </a:spcAft>
            </a:pPr>
            <a:r>
              <a:rPr lang="en-US" sz="1998" dirty="0">
                <a:gradFill>
                  <a:gsLst>
                    <a:gs pos="2917">
                      <a:schemeClr val="tx1"/>
                    </a:gs>
                    <a:gs pos="30000">
                      <a:schemeClr val="tx1"/>
                    </a:gs>
                  </a:gsLst>
                  <a:lin ang="5400000" scaled="0"/>
                </a:gradFill>
                <a:latin typeface="+mj-lt"/>
              </a:rPr>
              <a:t>http://aka.ms/sppnp-jssig</a:t>
            </a:r>
          </a:p>
        </p:txBody>
      </p:sp>
      <p:pic>
        <p:nvPicPr>
          <p:cNvPr id="44" name="Picture 43"/>
          <p:cNvPicPr>
            <a:picLocks noChangeAspect="1"/>
          </p:cNvPicPr>
          <p:nvPr/>
        </p:nvPicPr>
        <p:blipFill>
          <a:blip r:embed="rId8"/>
          <a:stretch>
            <a:fillRect/>
          </a:stretch>
        </p:blipFill>
        <p:spPr>
          <a:xfrm>
            <a:off x="6054596" y="5289580"/>
            <a:ext cx="2994687" cy="1208382"/>
          </a:xfrm>
          <a:prstGeom prst="rect">
            <a:avLst/>
          </a:prstGeom>
        </p:spPr>
      </p:pic>
      <p:pic>
        <p:nvPicPr>
          <p:cNvPr id="5" name="Picture 4"/>
          <p:cNvPicPr>
            <a:picLocks noChangeAspect="1"/>
          </p:cNvPicPr>
          <p:nvPr/>
        </p:nvPicPr>
        <p:blipFill>
          <a:blip r:embed="rId9"/>
          <a:stretch>
            <a:fillRect/>
          </a:stretch>
        </p:blipFill>
        <p:spPr>
          <a:xfrm>
            <a:off x="6187339" y="4844853"/>
            <a:ext cx="1285197" cy="475999"/>
          </a:xfrm>
          <a:prstGeom prst="rect">
            <a:avLst/>
          </a:prstGeom>
        </p:spPr>
      </p:pic>
      <p:cxnSp>
        <p:nvCxnSpPr>
          <p:cNvPr id="32" name="Straight Connector 31"/>
          <p:cNvCxnSpPr/>
          <p:nvPr/>
        </p:nvCxnSpPr>
        <p:spPr>
          <a:xfrm>
            <a:off x="5876400" y="5440908"/>
            <a:ext cx="6557574"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600265" y="4894652"/>
            <a:ext cx="3624932" cy="376422"/>
          </a:xfrm>
          <a:prstGeom prst="rect">
            <a:avLst/>
          </a:prstGeom>
        </p:spPr>
        <p:txBody>
          <a:bodyPr wrap="none">
            <a:spAutoFit/>
          </a:bodyPr>
          <a:lstStyle/>
          <a:p>
            <a:pPr>
              <a:lnSpc>
                <a:spcPct val="90000"/>
              </a:lnSpc>
              <a:spcAft>
                <a:spcPts val="600"/>
              </a:spcAft>
            </a:pPr>
            <a:r>
              <a:rPr lang="en-US" sz="1998" dirty="0">
                <a:gradFill>
                  <a:gsLst>
                    <a:gs pos="2917">
                      <a:schemeClr val="tx1"/>
                    </a:gs>
                    <a:gs pos="30000">
                      <a:schemeClr val="tx1"/>
                    </a:gs>
                  </a:gsLst>
                  <a:lin ang="5400000" scaled="0"/>
                </a:gradFill>
                <a:latin typeface="+mj-lt"/>
              </a:rPr>
              <a:t>https://docs.com/OfficeDevPnP</a:t>
            </a:r>
          </a:p>
        </p:txBody>
      </p:sp>
      <p:pic>
        <p:nvPicPr>
          <p:cNvPr id="51" name="Picture 50"/>
          <p:cNvPicPr>
            <a:picLocks noChangeAspect="1"/>
          </p:cNvPicPr>
          <p:nvPr/>
        </p:nvPicPr>
        <p:blipFill rotWithShape="1">
          <a:blip r:embed="rId10"/>
          <a:srcRect l="33919" t="7339" r="19732" b="7339"/>
          <a:stretch/>
        </p:blipFill>
        <p:spPr>
          <a:xfrm>
            <a:off x="10953477" y="4481972"/>
            <a:ext cx="1412615" cy="2604090"/>
          </a:xfrm>
          <a:prstGeom prst="rect">
            <a:avLst/>
          </a:prstGeom>
        </p:spPr>
      </p:pic>
      <p:pic>
        <p:nvPicPr>
          <p:cNvPr id="6" name="Picture 2" descr="Image result for youtube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533" y="1705571"/>
            <a:ext cx="1568682" cy="9761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7557" y="3785294"/>
            <a:ext cx="1366400" cy="960263"/>
          </a:xfrm>
          <a:prstGeom prst="rect">
            <a:avLst/>
          </a:prstGeom>
          <a:noFill/>
        </p:spPr>
        <p:txBody>
          <a:bodyPr wrap="none" lIns="182880" tIns="146304" rIns="182880" bIns="146304" rtlCol="0">
            <a:spAutoFit/>
          </a:bodyPr>
          <a:lstStyle/>
          <a:p>
            <a:pPr>
              <a:lnSpc>
                <a:spcPct val="90000"/>
              </a:lnSpc>
              <a:spcAft>
                <a:spcPts val="600"/>
              </a:spcAft>
            </a:pPr>
            <a:r>
              <a:rPr lang="en-US" sz="1600" b="1" dirty="0">
                <a:gradFill>
                  <a:gsLst>
                    <a:gs pos="2917">
                      <a:schemeClr val="tx1"/>
                    </a:gs>
                    <a:gs pos="30000">
                      <a:schemeClr val="tx1"/>
                    </a:gs>
                  </a:gsLst>
                  <a:lin ang="5400000" scaled="0"/>
                </a:gradFill>
                <a:latin typeface="+mj-lt"/>
              </a:rPr>
              <a:t>Microsoft </a:t>
            </a:r>
            <a:br>
              <a:rPr lang="en-US" sz="1600" b="1" dirty="0">
                <a:gradFill>
                  <a:gsLst>
                    <a:gs pos="2917">
                      <a:schemeClr val="tx1"/>
                    </a:gs>
                    <a:gs pos="30000">
                      <a:schemeClr val="tx1"/>
                    </a:gs>
                  </a:gsLst>
                  <a:lin ang="5400000" scaled="0"/>
                </a:gradFill>
                <a:latin typeface="+mj-lt"/>
              </a:rPr>
            </a:br>
            <a:r>
              <a:rPr lang="en-US" sz="1600" b="1" dirty="0">
                <a:gradFill>
                  <a:gsLst>
                    <a:gs pos="2917">
                      <a:schemeClr val="tx1"/>
                    </a:gs>
                    <a:gs pos="30000">
                      <a:schemeClr val="tx1"/>
                    </a:gs>
                  </a:gsLst>
                  <a:lin ang="5400000" scaled="0"/>
                </a:gradFill>
                <a:latin typeface="+mj-lt"/>
              </a:rPr>
              <a:t>Tech</a:t>
            </a:r>
            <a:br>
              <a:rPr lang="en-US" sz="1600" b="1" dirty="0">
                <a:gradFill>
                  <a:gsLst>
                    <a:gs pos="2917">
                      <a:schemeClr val="tx1"/>
                    </a:gs>
                    <a:gs pos="30000">
                      <a:schemeClr val="tx1"/>
                    </a:gs>
                  </a:gsLst>
                  <a:lin ang="5400000" scaled="0"/>
                </a:gradFill>
                <a:latin typeface="+mj-lt"/>
              </a:rPr>
            </a:br>
            <a:r>
              <a:rPr lang="en-US" sz="1600" b="1" dirty="0">
                <a:gradFill>
                  <a:gsLst>
                    <a:gs pos="2917">
                      <a:schemeClr val="tx1"/>
                    </a:gs>
                    <a:gs pos="30000">
                      <a:schemeClr val="tx1"/>
                    </a:gs>
                  </a:gsLst>
                  <a:lin ang="5400000" scaled="0"/>
                </a:gradFill>
                <a:latin typeface="+mj-lt"/>
              </a:rPr>
              <a:t>Community</a:t>
            </a:r>
            <a:endParaRPr lang="fi-FI" sz="1600" b="1" dirty="0" err="1">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4181220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42" presetClass="entr" presetSubtype="0" fill="hold" grpId="0" nodeType="withEffect">
                                  <p:stCondLst>
                                    <p:cond delay="15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5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30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300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50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1000"/>
                                        <p:tgtEl>
                                          <p:spTgt spid="1026"/>
                                        </p:tgtEl>
                                      </p:cBhvr>
                                    </p:animEffect>
                                    <p:anim calcmode="lin" valueType="num">
                                      <p:cBhvr>
                                        <p:cTn id="47" dur="1000" fill="hold"/>
                                        <p:tgtEl>
                                          <p:spTgt spid="1026"/>
                                        </p:tgtEl>
                                        <p:attrNameLst>
                                          <p:attrName>ppt_x</p:attrName>
                                        </p:attrNameLst>
                                      </p:cBhvr>
                                      <p:tavLst>
                                        <p:tav tm="0">
                                          <p:val>
                                            <p:strVal val="#ppt_x"/>
                                          </p:val>
                                        </p:tav>
                                        <p:tav tm="100000">
                                          <p:val>
                                            <p:strVal val="#ppt_x"/>
                                          </p:val>
                                        </p:tav>
                                      </p:tavLst>
                                    </p:anim>
                                    <p:anim calcmode="lin" valueType="num">
                                      <p:cBhvr>
                                        <p:cTn id="48" dur="1000" fill="hold"/>
                                        <p:tgtEl>
                                          <p:spTgt spid="102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50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00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300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300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0"/>
                                        <p:tgtEl>
                                          <p:spTgt spid="44"/>
                                        </p:tgtEl>
                                      </p:cBhvr>
                                    </p:animEffect>
                                    <p:anim calcmode="lin" valueType="num">
                                      <p:cBhvr>
                                        <p:cTn id="72" dur="1000" fill="hold"/>
                                        <p:tgtEl>
                                          <p:spTgt spid="44"/>
                                        </p:tgtEl>
                                        <p:attrNameLst>
                                          <p:attrName>ppt_x</p:attrName>
                                        </p:attrNameLst>
                                      </p:cBhvr>
                                      <p:tavLst>
                                        <p:tav tm="0">
                                          <p:val>
                                            <p:strVal val="#ppt_x"/>
                                          </p:val>
                                        </p:tav>
                                        <p:tav tm="100000">
                                          <p:val>
                                            <p:strVal val="#ppt_x"/>
                                          </p:val>
                                        </p:tav>
                                      </p:tavLst>
                                    </p:anim>
                                    <p:anim calcmode="lin" valueType="num">
                                      <p:cBhvr>
                                        <p:cTn id="73" dur="1000" fill="hold"/>
                                        <p:tgtEl>
                                          <p:spTgt spid="4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350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3500"/>
                                  </p:stCondLst>
                                  <p:childTnLst>
                                    <p:set>
                                      <p:cBhvr>
                                        <p:cTn id="80" dur="1" fill="hold">
                                          <p:stCondLst>
                                            <p:cond delay="0"/>
                                          </p:stCondLst>
                                        </p:cTn>
                                        <p:tgtEl>
                                          <p:spTgt spid="1028"/>
                                        </p:tgtEl>
                                        <p:attrNameLst>
                                          <p:attrName>style.visibility</p:attrName>
                                        </p:attrNameLst>
                                      </p:cBhvr>
                                      <p:to>
                                        <p:strVal val="visible"/>
                                      </p:to>
                                    </p:set>
                                    <p:animEffect transition="in" filter="fade">
                                      <p:cBhvr>
                                        <p:cTn id="81" dur="1000"/>
                                        <p:tgtEl>
                                          <p:spTgt spid="1028"/>
                                        </p:tgtEl>
                                      </p:cBhvr>
                                    </p:animEffect>
                                    <p:anim calcmode="lin" valueType="num">
                                      <p:cBhvr>
                                        <p:cTn id="82" dur="1000" fill="hold"/>
                                        <p:tgtEl>
                                          <p:spTgt spid="1028"/>
                                        </p:tgtEl>
                                        <p:attrNameLst>
                                          <p:attrName>ppt_x</p:attrName>
                                        </p:attrNameLst>
                                      </p:cBhvr>
                                      <p:tavLst>
                                        <p:tav tm="0">
                                          <p:val>
                                            <p:strVal val="#ppt_x"/>
                                          </p:val>
                                        </p:tav>
                                        <p:tav tm="100000">
                                          <p:val>
                                            <p:strVal val="#ppt_x"/>
                                          </p:val>
                                        </p:tav>
                                      </p:tavLst>
                                    </p:anim>
                                    <p:anim calcmode="lin" valueType="num">
                                      <p:cBhvr>
                                        <p:cTn id="8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3" grpId="0"/>
      <p:bldP spid="27" grpId="0"/>
      <p:bldP spid="30" grpId="0"/>
      <p:bldP spid="31" grpId="0"/>
      <p:bldP spid="37" grpId="0"/>
      <p:bldP spid="50"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8809037" y="2598056"/>
            <a:ext cx="2254737" cy="2254737"/>
          </a:xfrm>
          <a:prstGeom prst="ellipse">
            <a:avLst/>
          </a:prstGeom>
          <a:solidFill>
            <a:schemeClr val="tx1">
              <a:lumMod val="20000"/>
              <a:lumOff val="80000"/>
              <a:alpha val="7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0" name="Title 49"/>
          <p:cNvSpPr>
            <a:spLocks noGrp="1"/>
          </p:cNvSpPr>
          <p:nvPr>
            <p:ph type="title"/>
          </p:nvPr>
        </p:nvSpPr>
        <p:spPr/>
        <p:txBody>
          <a:bodyPr/>
          <a:lstStyle/>
          <a:p>
            <a:r>
              <a:rPr lang="en-US" dirty="0"/>
              <a:t>SharePoint Extensibility Principles</a:t>
            </a:r>
            <a:br>
              <a:rPr lang="en-US" dirty="0"/>
            </a:br>
            <a:r>
              <a:rPr lang="en-US" sz="2800" spc="-50" dirty="0">
                <a:gradFill>
                  <a:gsLst>
                    <a:gs pos="21875">
                      <a:schemeClr val="tx2"/>
                    </a:gs>
                    <a:gs pos="61000">
                      <a:schemeClr val="tx2"/>
                    </a:gs>
                  </a:gsLst>
                  <a:lin ang="5400000" scaled="0"/>
                </a:gradFill>
              </a:rPr>
              <a:t>Build </a:t>
            </a:r>
            <a:r>
              <a:rPr lang="en-US" sz="2800" spc="-50" dirty="0">
                <a:gradFill>
                  <a:gsLst>
                    <a:gs pos="21875">
                      <a:schemeClr val="tx2"/>
                    </a:gs>
                    <a:gs pos="61000">
                      <a:schemeClr val="tx2"/>
                    </a:gs>
                  </a:gsLst>
                  <a:lin ang="5400000" scaled="0"/>
                </a:gradFill>
                <a:latin typeface="Segoe UI Semibold" panose="020B0702040204020203" pitchFamily="34" charset="0"/>
              </a:rPr>
              <a:t>long-term, value-added </a:t>
            </a:r>
            <a:r>
              <a:rPr lang="en-US" sz="2800" spc="-50" dirty="0">
                <a:gradFill>
                  <a:gsLst>
                    <a:gs pos="21875">
                      <a:schemeClr val="tx2"/>
                    </a:gs>
                    <a:gs pos="61000">
                      <a:schemeClr val="tx2"/>
                    </a:gs>
                  </a:gsLst>
                  <a:lin ang="5400000" scaled="0"/>
                </a:gradFill>
              </a:rPr>
              <a:t>services for enterprise mobility</a:t>
            </a:r>
            <a:endParaRPr lang="en-US" spc="-50" dirty="0"/>
          </a:p>
        </p:txBody>
      </p:sp>
      <p:sp>
        <p:nvSpPr>
          <p:cNvPr id="121" name="Rectangle 120"/>
          <p:cNvSpPr/>
          <p:nvPr/>
        </p:nvSpPr>
        <p:spPr bwMode="auto">
          <a:xfrm>
            <a:off x="849363" y="2603731"/>
            <a:ext cx="5445074" cy="2107245"/>
          </a:xfrm>
          <a:prstGeom prst="rect">
            <a:avLst/>
          </a:prstGeom>
          <a:noFill/>
          <a:ln w="10795" cap="flat" cmpd="sng" algn="ctr">
            <a:noFill/>
            <a:prstDash val="solid"/>
            <a:headEnd type="none" w="med" len="med"/>
            <a:tailEnd type="none" w="med" len="med"/>
          </a:ln>
          <a:effectLst/>
        </p:spPr>
        <p:txBody>
          <a:bodyPr vert="horz" wrap="square" lIns="89629" tIns="45713" rIns="89629" bIns="45713" numCol="1" rtlCol="0" anchor="t" anchorCtr="0" compatLnSpc="1">
            <a:prstTxWarp prst="textNoShape">
              <a:avLst/>
            </a:prstTxWarp>
          </a:bodyPr>
          <a:lstStyle/>
          <a:p>
            <a:pPr defTabSz="913926" fontAlgn="base">
              <a:spcBef>
                <a:spcPct val="0"/>
              </a:spcBef>
              <a:spcAft>
                <a:spcPts val="2353"/>
              </a:spcAft>
              <a:defRPr/>
            </a:pPr>
            <a:r>
              <a:rPr lang="en-US" sz="2000" kern="0" dirty="0">
                <a:ln>
                  <a:solidFill>
                    <a:srgbClr val="FFFFFF">
                      <a:alpha val="0"/>
                    </a:srgbClr>
                  </a:solidFill>
                </a:ln>
                <a:solidFill>
                  <a:srgbClr val="505050"/>
                </a:solidFill>
                <a:latin typeface="Segoe UI" panose="020B0502040204020203" pitchFamily="34" charset="0"/>
                <a:cs typeface="Segoe UI" panose="020B0502040204020203" pitchFamily="34" charset="0"/>
              </a:rPr>
              <a:t>To provide an Application Development Framework that aligns 1</a:t>
            </a:r>
            <a:r>
              <a:rPr lang="en-US" sz="2000" kern="0" baseline="30000" dirty="0">
                <a:ln>
                  <a:solidFill>
                    <a:srgbClr val="FFFFFF">
                      <a:alpha val="0"/>
                    </a:srgbClr>
                  </a:solidFill>
                </a:ln>
                <a:solidFill>
                  <a:srgbClr val="505050"/>
                </a:solidFill>
                <a:latin typeface="Segoe UI" panose="020B0502040204020203" pitchFamily="34" charset="0"/>
                <a:cs typeface="Segoe UI" panose="020B0502040204020203" pitchFamily="34" charset="0"/>
              </a:rPr>
              <a:t>st</a:t>
            </a:r>
            <a:r>
              <a:rPr lang="en-US" sz="2000" kern="0" dirty="0">
                <a:ln>
                  <a:solidFill>
                    <a:srgbClr val="FFFFFF">
                      <a:alpha val="0"/>
                    </a:srgbClr>
                  </a:solidFill>
                </a:ln>
                <a:solidFill>
                  <a:srgbClr val="505050"/>
                </a:solidFill>
                <a:latin typeface="Segoe UI" panose="020B0502040204020203" pitchFamily="34" charset="0"/>
                <a:cs typeface="Segoe UI" panose="020B0502040204020203" pitchFamily="34" charset="0"/>
              </a:rPr>
              <a:t> and 3</a:t>
            </a:r>
            <a:r>
              <a:rPr lang="en-US" sz="2000" kern="0" baseline="30000" dirty="0">
                <a:ln>
                  <a:solidFill>
                    <a:srgbClr val="FFFFFF">
                      <a:alpha val="0"/>
                    </a:srgbClr>
                  </a:solidFill>
                </a:ln>
                <a:solidFill>
                  <a:srgbClr val="505050"/>
                </a:solidFill>
                <a:latin typeface="Segoe UI" panose="020B0502040204020203" pitchFamily="34" charset="0"/>
                <a:cs typeface="Segoe UI" panose="020B0502040204020203" pitchFamily="34" charset="0"/>
              </a:rPr>
              <a:t>rd</a:t>
            </a:r>
            <a:r>
              <a:rPr lang="en-US" sz="2000" kern="0" dirty="0">
                <a:ln>
                  <a:solidFill>
                    <a:srgbClr val="FFFFFF">
                      <a:alpha val="0"/>
                    </a:srgbClr>
                  </a:solidFill>
                </a:ln>
                <a:solidFill>
                  <a:srgbClr val="505050"/>
                </a:solidFill>
                <a:latin typeface="Segoe UI" panose="020B0502040204020203" pitchFamily="34" charset="0"/>
                <a:cs typeface="Segoe UI" panose="020B0502040204020203" pitchFamily="34" charset="0"/>
              </a:rPr>
              <a:t> parties</a:t>
            </a:r>
          </a:p>
          <a:p>
            <a:pPr defTabSz="913926" fontAlgn="base">
              <a:spcBef>
                <a:spcPct val="0"/>
              </a:spcBef>
              <a:spcAft>
                <a:spcPts val="2353"/>
              </a:spcAft>
              <a:defRPr/>
            </a:pPr>
            <a:r>
              <a:rPr lang="en-US" sz="2000" kern="0" dirty="0">
                <a:ln>
                  <a:solidFill>
                    <a:srgbClr val="FFFFFF">
                      <a:alpha val="0"/>
                    </a:srgbClr>
                  </a:solidFill>
                </a:ln>
                <a:solidFill>
                  <a:srgbClr val="505050"/>
                </a:solidFill>
                <a:latin typeface="Segoe UI" panose="020B0502040204020203" pitchFamily="34" charset="0"/>
                <a:cs typeface="Segoe UI" panose="020B0502040204020203" pitchFamily="34" charset="0"/>
              </a:rPr>
              <a:t>To build industry leading client side solutions On-Premises and in the Cloud</a:t>
            </a:r>
          </a:p>
          <a:p>
            <a:pPr defTabSz="913926" fontAlgn="base">
              <a:spcBef>
                <a:spcPct val="0"/>
              </a:spcBef>
              <a:spcAft>
                <a:spcPts val="2353"/>
              </a:spcAft>
              <a:defRPr/>
            </a:pPr>
            <a:r>
              <a:rPr lang="en-US" sz="2000" kern="0" dirty="0">
                <a:ln>
                  <a:solidFill>
                    <a:srgbClr val="FFFFFF">
                      <a:alpha val="0"/>
                    </a:srgbClr>
                  </a:solidFill>
                </a:ln>
                <a:solidFill>
                  <a:srgbClr val="505050"/>
                </a:solidFill>
                <a:latin typeface="Segoe UI" panose="020B0502040204020203" pitchFamily="34" charset="0"/>
                <a:cs typeface="Segoe UI" panose="020B0502040204020203" pitchFamily="34" charset="0"/>
              </a:rPr>
              <a:t>Unlocking the potentials of SharePoint </a:t>
            </a:r>
            <a:br>
              <a:rPr lang="en-US" sz="2000" kern="0" dirty="0">
                <a:ln>
                  <a:solidFill>
                    <a:srgbClr val="FFFFFF">
                      <a:alpha val="0"/>
                    </a:srgbClr>
                  </a:solidFill>
                </a:ln>
                <a:solidFill>
                  <a:srgbClr val="505050"/>
                </a:solidFill>
                <a:latin typeface="Segoe UI" panose="020B0502040204020203" pitchFamily="34" charset="0"/>
                <a:cs typeface="Segoe UI" panose="020B0502040204020203" pitchFamily="34" charset="0"/>
              </a:rPr>
            </a:br>
            <a:r>
              <a:rPr lang="en-US" sz="2000" kern="0" dirty="0">
                <a:ln>
                  <a:solidFill>
                    <a:srgbClr val="FFFFFF">
                      <a:alpha val="0"/>
                    </a:srgbClr>
                  </a:solidFill>
                </a:ln>
                <a:solidFill>
                  <a:srgbClr val="505050"/>
                </a:solidFill>
                <a:latin typeface="Segoe UI" panose="020B0502040204020203" pitchFamily="34" charset="0"/>
                <a:cs typeface="Segoe UI" panose="020B0502040204020203" pitchFamily="34" charset="0"/>
              </a:rPr>
              <a:t>and the Microsoft Graph on desktops </a:t>
            </a:r>
            <a:br>
              <a:rPr lang="en-US" sz="2000" kern="0" dirty="0">
                <a:ln>
                  <a:solidFill>
                    <a:srgbClr val="FFFFFF">
                      <a:alpha val="0"/>
                    </a:srgbClr>
                  </a:solidFill>
                </a:ln>
                <a:solidFill>
                  <a:srgbClr val="505050"/>
                </a:solidFill>
                <a:latin typeface="Segoe UI" panose="020B0502040204020203" pitchFamily="34" charset="0"/>
                <a:cs typeface="Segoe UI" panose="020B0502040204020203" pitchFamily="34" charset="0"/>
              </a:rPr>
            </a:br>
            <a:r>
              <a:rPr lang="en-US" sz="2000" kern="0" dirty="0">
                <a:ln>
                  <a:solidFill>
                    <a:srgbClr val="FFFFFF">
                      <a:alpha val="0"/>
                    </a:srgbClr>
                  </a:solidFill>
                </a:ln>
                <a:solidFill>
                  <a:srgbClr val="505050"/>
                </a:solidFill>
                <a:latin typeface="Segoe UI" panose="020B0502040204020203" pitchFamily="34" charset="0"/>
                <a:cs typeface="Segoe UI" panose="020B0502040204020203" pitchFamily="34" charset="0"/>
              </a:rPr>
              <a:t>or any device</a:t>
            </a:r>
          </a:p>
        </p:txBody>
      </p:sp>
      <p:sp>
        <p:nvSpPr>
          <p:cNvPr id="122" name="Freeform 9"/>
          <p:cNvSpPr>
            <a:spLocks noEditPoints="1"/>
          </p:cNvSpPr>
          <p:nvPr/>
        </p:nvSpPr>
        <p:spPr bwMode="black">
          <a:xfrm>
            <a:off x="431434" y="2642331"/>
            <a:ext cx="364171" cy="365651"/>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89629" tIns="44815" rIns="89629" bIns="44815" numCol="1" anchor="t" anchorCtr="0" compatLnSpc="1">
            <a:prstTxWarp prst="textNoShape">
              <a:avLst/>
            </a:prstTxWarp>
          </a:bodyPr>
          <a:lstStyle/>
          <a:p>
            <a:pPr defTabSz="914019">
              <a:defRPr/>
            </a:pPr>
            <a:endParaRPr lang="en-US" sz="1764" kern="0">
              <a:solidFill>
                <a:srgbClr val="505050"/>
              </a:solidFill>
            </a:endParaRPr>
          </a:p>
        </p:txBody>
      </p:sp>
      <p:sp>
        <p:nvSpPr>
          <p:cNvPr id="123" name="Freeform 9"/>
          <p:cNvSpPr>
            <a:spLocks noEditPoints="1"/>
          </p:cNvSpPr>
          <p:nvPr/>
        </p:nvSpPr>
        <p:spPr bwMode="black">
          <a:xfrm>
            <a:off x="435411" y="3551554"/>
            <a:ext cx="364171" cy="365651"/>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89629" tIns="44815" rIns="89629" bIns="44815" numCol="1" anchor="t" anchorCtr="0" compatLnSpc="1">
            <a:prstTxWarp prst="textNoShape">
              <a:avLst/>
            </a:prstTxWarp>
          </a:bodyPr>
          <a:lstStyle/>
          <a:p>
            <a:pPr defTabSz="914019">
              <a:defRPr/>
            </a:pPr>
            <a:endParaRPr lang="en-US" sz="1764" kern="0">
              <a:solidFill>
                <a:srgbClr val="505050"/>
              </a:solidFill>
            </a:endParaRPr>
          </a:p>
        </p:txBody>
      </p:sp>
      <p:sp>
        <p:nvSpPr>
          <p:cNvPr id="124" name="Freeform 9"/>
          <p:cNvSpPr>
            <a:spLocks noEditPoints="1"/>
          </p:cNvSpPr>
          <p:nvPr/>
        </p:nvSpPr>
        <p:spPr bwMode="black">
          <a:xfrm>
            <a:off x="431434" y="4460777"/>
            <a:ext cx="364171" cy="365651"/>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89629" tIns="44815" rIns="89629" bIns="44815" numCol="1" anchor="t" anchorCtr="0" compatLnSpc="1">
            <a:prstTxWarp prst="textNoShape">
              <a:avLst/>
            </a:prstTxWarp>
          </a:bodyPr>
          <a:lstStyle/>
          <a:p>
            <a:pPr defTabSz="914019">
              <a:defRPr/>
            </a:pPr>
            <a:endParaRPr lang="en-US" sz="1764" kern="0">
              <a:solidFill>
                <a:srgbClr val="505050"/>
              </a:solidFill>
            </a:endParaRPr>
          </a:p>
        </p:txBody>
      </p:sp>
      <p:sp>
        <p:nvSpPr>
          <p:cNvPr id="125" name="TextBox 124"/>
          <p:cNvSpPr txBox="1"/>
          <p:nvPr/>
        </p:nvSpPr>
        <p:spPr>
          <a:xfrm>
            <a:off x="421728" y="2138143"/>
            <a:ext cx="3325002" cy="442932"/>
          </a:xfrm>
          <a:prstGeom prst="rect">
            <a:avLst/>
          </a:prstGeom>
          <a:noFill/>
        </p:spPr>
        <p:txBody>
          <a:bodyPr wrap="square" lIns="0" tIns="0" rIns="0" bIns="0" rtlCol="0">
            <a:spAutoFit/>
          </a:bodyPr>
          <a:lstStyle/>
          <a:p>
            <a:pPr defTabSz="914019">
              <a:lnSpc>
                <a:spcPct val="90000"/>
              </a:lnSpc>
              <a:spcAft>
                <a:spcPts val="587"/>
              </a:spcAft>
            </a:pPr>
            <a:r>
              <a:rPr lang="en-US" sz="3136" dirty="0">
                <a:gradFill>
                  <a:gsLst>
                    <a:gs pos="97744">
                      <a:schemeClr val="tx2"/>
                    </a:gs>
                    <a:gs pos="82707">
                      <a:schemeClr val="tx2"/>
                    </a:gs>
                  </a:gsLst>
                  <a:lin ang="5400000" scaled="0"/>
                </a:gradFill>
                <a:latin typeface="Segoe UI Light"/>
              </a:rPr>
              <a:t>Principles</a:t>
            </a:r>
          </a:p>
        </p:txBody>
      </p:sp>
      <p:pic>
        <p:nvPicPr>
          <p:cNvPr id="57" name="Picture 56"/>
          <p:cNvPicPr>
            <a:picLocks noChangeAspect="1"/>
          </p:cNvPicPr>
          <p:nvPr/>
        </p:nvPicPr>
        <p:blipFill rotWithShape="1">
          <a:blip r:embed="rId3" cstate="print">
            <a:extLst>
              <a:ext uri="{28A0092B-C50C-407E-A947-70E740481C1C}">
                <a14:useLocalDpi xmlns:a14="http://schemas.microsoft.com/office/drawing/2010/main" val="0"/>
              </a:ext>
            </a:extLst>
          </a:blip>
          <a:srcRect l="58654" t="51285" r="23396"/>
          <a:stretch/>
        </p:blipFill>
        <p:spPr>
          <a:xfrm>
            <a:off x="9545491" y="3076103"/>
            <a:ext cx="752958" cy="1190000"/>
          </a:xfrm>
          <a:prstGeom prst="rect">
            <a:avLst/>
          </a:prstGeom>
        </p:spPr>
      </p:pic>
      <p:pic>
        <p:nvPicPr>
          <p:cNvPr id="58" name="Picture 57"/>
          <p:cNvPicPr>
            <a:picLocks noChangeAspect="1"/>
          </p:cNvPicPr>
          <p:nvPr/>
        </p:nvPicPr>
        <p:blipFill rotWithShape="1">
          <a:blip r:embed="rId4">
            <a:duotone>
              <a:schemeClr val="accent1">
                <a:shade val="45000"/>
                <a:satMod val="135000"/>
              </a:schemeClr>
              <a:prstClr val="white"/>
            </a:duotone>
          </a:blip>
          <a:srcRect r="52385"/>
          <a:stretch/>
        </p:blipFill>
        <p:spPr>
          <a:xfrm>
            <a:off x="7202344" y="2101348"/>
            <a:ext cx="1229244" cy="4004411"/>
          </a:xfrm>
          <a:prstGeom prst="rect">
            <a:avLst/>
          </a:prstGeom>
        </p:spPr>
      </p:pic>
      <p:pic>
        <p:nvPicPr>
          <p:cNvPr id="59" name="Picture 58"/>
          <p:cNvPicPr>
            <a:picLocks noChangeAspect="1"/>
          </p:cNvPicPr>
          <p:nvPr/>
        </p:nvPicPr>
        <p:blipFill rotWithShape="1">
          <a:blip r:embed="rId4">
            <a:duotone>
              <a:schemeClr val="accent1">
                <a:shade val="45000"/>
                <a:satMod val="135000"/>
              </a:schemeClr>
              <a:prstClr val="white"/>
            </a:duotone>
          </a:blip>
          <a:srcRect l="45908"/>
          <a:stretch/>
        </p:blipFill>
        <p:spPr>
          <a:xfrm>
            <a:off x="7662212" y="2925020"/>
            <a:ext cx="1396454" cy="4004411"/>
          </a:xfrm>
          <a:prstGeom prst="rect">
            <a:avLst/>
          </a:prstGeom>
        </p:spPr>
      </p:pic>
      <p:grpSp>
        <p:nvGrpSpPr>
          <p:cNvPr id="60" name="Group 59"/>
          <p:cNvGrpSpPr/>
          <p:nvPr/>
        </p:nvGrpSpPr>
        <p:grpSpPr>
          <a:xfrm>
            <a:off x="5773016" y="5333784"/>
            <a:ext cx="6906334" cy="2189345"/>
            <a:chOff x="-924524" y="5149390"/>
            <a:chExt cx="6771530" cy="2146612"/>
          </a:xfrm>
        </p:grpSpPr>
        <p:pic>
          <p:nvPicPr>
            <p:cNvPr id="61" name="Picture 60"/>
            <p:cNvPicPr>
              <a:picLocks noChangeAspect="1"/>
            </p:cNvPicPr>
            <p:nvPr/>
          </p:nvPicPr>
          <p:blipFill>
            <a:blip r:embed="rId5"/>
            <a:stretch>
              <a:fillRect/>
            </a:stretch>
          </p:blipFill>
          <p:spPr>
            <a:xfrm>
              <a:off x="2176557" y="5689480"/>
              <a:ext cx="3670449" cy="1521304"/>
            </a:xfrm>
            <a:prstGeom prst="rect">
              <a:avLst/>
            </a:prstGeom>
          </p:spPr>
        </p:pic>
        <p:grpSp>
          <p:nvGrpSpPr>
            <p:cNvPr id="62" name="Group 61"/>
            <p:cNvGrpSpPr/>
            <p:nvPr/>
          </p:nvGrpSpPr>
          <p:grpSpPr>
            <a:xfrm>
              <a:off x="-924524" y="5149390"/>
              <a:ext cx="6320686" cy="2146612"/>
              <a:chOff x="-924524" y="5263960"/>
              <a:chExt cx="6320686" cy="2146612"/>
            </a:xfrm>
          </p:grpSpPr>
          <p:pic>
            <p:nvPicPr>
              <p:cNvPr id="63" name="Picture 62"/>
              <p:cNvPicPr>
                <a:picLocks noChangeAspect="1"/>
              </p:cNvPicPr>
              <p:nvPr/>
            </p:nvPicPr>
            <p:blipFill>
              <a:blip r:embed="rId5"/>
              <a:stretch>
                <a:fillRect/>
              </a:stretch>
            </p:blipFill>
            <p:spPr>
              <a:xfrm>
                <a:off x="217032" y="5263960"/>
                <a:ext cx="5179130" cy="2146612"/>
              </a:xfrm>
              <a:prstGeom prst="rect">
                <a:avLst/>
              </a:prstGeom>
            </p:spPr>
          </p:pic>
          <p:pic>
            <p:nvPicPr>
              <p:cNvPr id="64" name="Picture 63"/>
              <p:cNvPicPr>
                <a:picLocks noChangeAspect="1"/>
              </p:cNvPicPr>
              <p:nvPr/>
            </p:nvPicPr>
            <p:blipFill>
              <a:blip r:embed="rId5">
                <a:grayscl/>
              </a:blip>
              <a:stretch>
                <a:fillRect/>
              </a:stretch>
            </p:blipFill>
            <p:spPr>
              <a:xfrm>
                <a:off x="-924524" y="5426598"/>
                <a:ext cx="3670449" cy="1521304"/>
              </a:xfrm>
              <a:prstGeom prst="rect">
                <a:avLst/>
              </a:prstGeom>
            </p:spPr>
          </p:pic>
        </p:grpSp>
      </p:grpSp>
    </p:spTree>
    <p:extLst>
      <p:ext uri="{BB962C8B-B14F-4D97-AF65-F5344CB8AC3E}">
        <p14:creationId xmlns:p14="http://schemas.microsoft.com/office/powerpoint/2010/main" val="129366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1428112"/>
            <a:ext cx="6400687" cy="477981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8000" tIns="146283" rIns="182854" bIns="146283" numCol="1" spcCol="0" rtlCol="0" fromWordArt="0" anchor="t" anchorCtr="0" forceAA="0" compatLnSpc="1">
            <a:prstTxWarp prst="textNoShape">
              <a:avLst/>
            </a:prstTxWarp>
            <a:noAutofit/>
          </a:bodyPr>
          <a:lstStyle/>
          <a:p>
            <a:pPr marL="228600" indent="-228600">
              <a:buFont typeface="Arial" panose="020B0604020202020204" pitchFamily="34" charset="0"/>
              <a:buChar char="•"/>
            </a:pPr>
            <a:r>
              <a:rPr lang="en-US" sz="3200" dirty="0">
                <a:solidFill>
                  <a:schemeClr val="tx1">
                    <a:lumMod val="75000"/>
                    <a:lumOff val="25000"/>
                  </a:schemeClr>
                </a:solidFill>
              </a:rPr>
              <a:t>Tooling</a:t>
            </a:r>
          </a:p>
          <a:p>
            <a:pPr marL="694971" lvl="1" indent="-228600">
              <a:buFont typeface="Arial" panose="020B0604020202020204" pitchFamily="34" charset="0"/>
              <a:buChar char="•"/>
            </a:pPr>
            <a:r>
              <a:rPr lang="en-US" sz="2400" dirty="0">
                <a:solidFill>
                  <a:schemeClr val="tx1">
                    <a:lumMod val="75000"/>
                    <a:lumOff val="25000"/>
                  </a:schemeClr>
                </a:solidFill>
              </a:rPr>
              <a:t>Node.js</a:t>
            </a:r>
          </a:p>
          <a:p>
            <a:pPr marL="694971" lvl="1" indent="-228600">
              <a:buFont typeface="Arial" panose="020B0604020202020204" pitchFamily="34" charset="0"/>
              <a:buChar char="•"/>
            </a:pPr>
            <a:r>
              <a:rPr lang="en-US" sz="2400" dirty="0">
                <a:solidFill>
                  <a:schemeClr val="tx1">
                    <a:lumMod val="75000"/>
                    <a:lumOff val="25000"/>
                  </a:schemeClr>
                </a:solidFill>
              </a:rPr>
              <a:t>Yeoman</a:t>
            </a:r>
          </a:p>
          <a:p>
            <a:pPr marL="694971" lvl="1" indent="-228600">
              <a:buFont typeface="Arial" panose="020B0604020202020204" pitchFamily="34" charset="0"/>
              <a:buChar char="•"/>
            </a:pPr>
            <a:r>
              <a:rPr lang="en-US" sz="2400" dirty="0">
                <a:solidFill>
                  <a:schemeClr val="tx1">
                    <a:lumMod val="75000"/>
                    <a:lumOff val="25000"/>
                  </a:schemeClr>
                </a:solidFill>
              </a:rPr>
              <a:t>Gulp</a:t>
            </a:r>
          </a:p>
          <a:p>
            <a:pPr marL="694971" lvl="1" indent="-228600">
              <a:buFont typeface="Arial" panose="020B0604020202020204" pitchFamily="34" charset="0"/>
              <a:buChar char="•"/>
            </a:pPr>
            <a:r>
              <a:rPr lang="en-US" sz="2400" dirty="0" err="1">
                <a:solidFill>
                  <a:schemeClr val="tx1">
                    <a:lumMod val="75000"/>
                    <a:lumOff val="25000"/>
                  </a:schemeClr>
                </a:solidFill>
              </a:rPr>
              <a:t>TypeScript</a:t>
            </a:r>
            <a:endParaRPr lang="en-US" sz="2400" dirty="0">
              <a:solidFill>
                <a:schemeClr val="tx1">
                  <a:lumMod val="75000"/>
                  <a:lumOff val="25000"/>
                </a:schemeClr>
              </a:solidFill>
            </a:endParaRPr>
          </a:p>
          <a:p>
            <a:pPr marL="694971" lvl="1" indent="-228600">
              <a:buFont typeface="Arial" panose="020B0604020202020204" pitchFamily="34" charset="0"/>
              <a:buChar char="•"/>
            </a:pPr>
            <a:r>
              <a:rPr lang="en-US" sz="2400" dirty="0">
                <a:solidFill>
                  <a:schemeClr val="tx1">
                    <a:lumMod val="75000"/>
                    <a:lumOff val="25000"/>
                  </a:schemeClr>
                </a:solidFill>
              </a:rPr>
              <a:t>Visual Studio (Code)</a:t>
            </a:r>
          </a:p>
          <a:p>
            <a:pPr marL="228600" indent="-228600">
              <a:buFont typeface="Arial" panose="020B0604020202020204" pitchFamily="34" charset="0"/>
              <a:buChar char="•"/>
            </a:pPr>
            <a:r>
              <a:rPr lang="en-US" sz="3200" dirty="0">
                <a:solidFill>
                  <a:schemeClr val="tx1">
                    <a:lumMod val="75000"/>
                    <a:lumOff val="25000"/>
                  </a:schemeClr>
                </a:solidFill>
              </a:rPr>
              <a:t>Frameworks </a:t>
            </a:r>
            <a:r>
              <a:rPr lang="en-US" sz="3200">
                <a:solidFill>
                  <a:schemeClr val="tx1">
                    <a:lumMod val="75000"/>
                    <a:lumOff val="25000"/>
                  </a:schemeClr>
                </a:solidFill>
              </a:rPr>
              <a:t>– Choose </a:t>
            </a:r>
            <a:r>
              <a:rPr lang="en-US" sz="3200" dirty="0">
                <a:solidFill>
                  <a:schemeClr val="tx1">
                    <a:lumMod val="75000"/>
                    <a:lumOff val="25000"/>
                  </a:schemeClr>
                </a:solidFill>
              </a:rPr>
              <a:t>yours</a:t>
            </a:r>
          </a:p>
          <a:p>
            <a:pPr marL="694971" lvl="1" indent="-228600">
              <a:buFont typeface="Arial" panose="020B0604020202020204" pitchFamily="34" charset="0"/>
              <a:buChar char="•"/>
            </a:pPr>
            <a:r>
              <a:rPr lang="en-US" sz="2400" dirty="0">
                <a:solidFill>
                  <a:schemeClr val="tx1">
                    <a:lumMod val="75000"/>
                    <a:lumOff val="25000"/>
                  </a:schemeClr>
                </a:solidFill>
              </a:rPr>
              <a:t>React</a:t>
            </a:r>
          </a:p>
          <a:p>
            <a:pPr marL="694971" lvl="1" indent="-228600">
              <a:buFont typeface="Arial" panose="020B0604020202020204" pitchFamily="34" charset="0"/>
              <a:buChar char="•"/>
            </a:pPr>
            <a:r>
              <a:rPr lang="en-US" sz="2400" dirty="0">
                <a:solidFill>
                  <a:schemeClr val="tx1">
                    <a:lumMod val="75000"/>
                    <a:lumOff val="25000"/>
                  </a:schemeClr>
                </a:solidFill>
              </a:rPr>
              <a:t>Angular.js</a:t>
            </a:r>
          </a:p>
          <a:p>
            <a:pPr marL="694971" lvl="1" indent="-228600">
              <a:buFont typeface="Arial" panose="020B0604020202020204" pitchFamily="34" charset="0"/>
              <a:buChar char="•"/>
            </a:pPr>
            <a:r>
              <a:rPr lang="en-US" sz="2400" dirty="0">
                <a:solidFill>
                  <a:schemeClr val="tx1">
                    <a:lumMod val="75000"/>
                    <a:lumOff val="25000"/>
                  </a:schemeClr>
                </a:solidFill>
              </a:rPr>
              <a:t>Knockout </a:t>
            </a:r>
          </a:p>
          <a:p>
            <a:pPr marL="694971" lvl="1" indent="-228600">
              <a:buFont typeface="Arial" panose="020B0604020202020204" pitchFamily="34" charset="0"/>
              <a:buChar char="•"/>
            </a:pPr>
            <a:r>
              <a:rPr lang="en-US" sz="2400" dirty="0">
                <a:solidFill>
                  <a:schemeClr val="tx1">
                    <a:lumMod val="75000"/>
                    <a:lumOff val="25000"/>
                  </a:schemeClr>
                </a:solidFill>
              </a:rPr>
              <a:t>Etc.</a:t>
            </a:r>
          </a:p>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791" y="1878725"/>
            <a:ext cx="1642966" cy="1423318"/>
          </a:xfrm>
          <a:prstGeom prst="rect">
            <a:avLst/>
          </a:prstGeom>
        </p:spPr>
      </p:pic>
      <p:pic>
        <p:nvPicPr>
          <p:cNvPr id="12" name="Picture 11"/>
          <p:cNvPicPr>
            <a:picLocks noChangeAspect="1"/>
          </p:cNvPicPr>
          <p:nvPr/>
        </p:nvPicPr>
        <p:blipFill>
          <a:blip r:embed="rId4"/>
          <a:stretch>
            <a:fillRect/>
          </a:stretch>
        </p:blipFill>
        <p:spPr>
          <a:xfrm>
            <a:off x="8504216" y="1620584"/>
            <a:ext cx="1745986" cy="940146"/>
          </a:xfrm>
          <a:prstGeom prst="rect">
            <a:avLst/>
          </a:prstGeom>
        </p:spPr>
      </p:pic>
      <p:pic>
        <p:nvPicPr>
          <p:cNvPr id="13" name="Picture 12"/>
          <p:cNvPicPr>
            <a:picLocks noChangeAspect="1"/>
          </p:cNvPicPr>
          <p:nvPr/>
        </p:nvPicPr>
        <p:blipFill>
          <a:blip r:embed="rId5"/>
          <a:stretch>
            <a:fillRect/>
          </a:stretch>
        </p:blipFill>
        <p:spPr>
          <a:xfrm>
            <a:off x="10712363" y="494270"/>
            <a:ext cx="990600" cy="2226188"/>
          </a:xfrm>
          <a:prstGeom prst="rect">
            <a:avLst/>
          </a:prstGeom>
        </p:spPr>
      </p:pic>
      <p:pic>
        <p:nvPicPr>
          <p:cNvPr id="14" name="Picture 13"/>
          <p:cNvPicPr>
            <a:picLocks noChangeAspect="1"/>
          </p:cNvPicPr>
          <p:nvPr/>
        </p:nvPicPr>
        <p:blipFill>
          <a:blip r:embed="rId6"/>
          <a:stretch>
            <a:fillRect/>
          </a:stretch>
        </p:blipFill>
        <p:spPr>
          <a:xfrm>
            <a:off x="9956800" y="3271982"/>
            <a:ext cx="1923578" cy="708687"/>
          </a:xfrm>
          <a:prstGeom prst="rect">
            <a:avLst/>
          </a:prstGeom>
        </p:spPr>
      </p:pic>
      <p:pic>
        <p:nvPicPr>
          <p:cNvPr id="15" name="Picture 14"/>
          <p:cNvPicPr>
            <a:picLocks noChangeAspect="1"/>
          </p:cNvPicPr>
          <p:nvPr/>
        </p:nvPicPr>
        <p:blipFill>
          <a:blip r:embed="rId7"/>
          <a:stretch>
            <a:fillRect/>
          </a:stretch>
        </p:blipFill>
        <p:spPr>
          <a:xfrm>
            <a:off x="6533239" y="3358291"/>
            <a:ext cx="3291009" cy="919452"/>
          </a:xfrm>
          <a:prstGeom prst="rect">
            <a:avLst/>
          </a:prstGeom>
        </p:spPr>
      </p:pic>
      <p:sp>
        <p:nvSpPr>
          <p:cNvPr id="2" name="Title 1"/>
          <p:cNvSpPr>
            <a:spLocks noGrp="1"/>
          </p:cNvSpPr>
          <p:nvPr>
            <p:ph type="title"/>
          </p:nvPr>
        </p:nvSpPr>
        <p:spPr/>
        <p:txBody>
          <a:bodyPr/>
          <a:lstStyle/>
          <a:p>
            <a:r>
              <a:rPr lang="en-US" dirty="0"/>
              <a:t>Typical tooling for SharePoint Framework</a:t>
            </a:r>
          </a:p>
        </p:txBody>
      </p:sp>
      <p:pic>
        <p:nvPicPr>
          <p:cNvPr id="1028" name="Picture 4" descr="http://red-badger.com/blog/wp-content/uploads/2015/04/react-logo-1000-transpare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8650" y="4333991"/>
            <a:ext cx="1171756" cy="11717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vatars0.githubusercontent.com/u/139426?v=3&amp;s=4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1321" y="5117480"/>
            <a:ext cx="954096" cy="9540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js.agency/assets/img/hire-freelance-javascript-developers/knockout-js.png"/>
          <p:cNvPicPr>
            <a:picLocks noChangeAspect="1" noChangeArrowheads="1"/>
          </p:cNvPicPr>
          <p:nvPr/>
        </p:nvPicPr>
        <p:blipFill rotWithShape="1">
          <a:blip r:embed="rId10">
            <a:extLst>
              <a:ext uri="{28A0092B-C50C-407E-A947-70E740481C1C}">
                <a14:useLocalDpi xmlns:a14="http://schemas.microsoft.com/office/drawing/2010/main" val="0"/>
              </a:ext>
            </a:extLst>
          </a:blip>
          <a:srcRect l="14271" t="29102" r="16465" b="26125"/>
          <a:stretch/>
        </p:blipFill>
        <p:spPr bwMode="auto">
          <a:xfrm>
            <a:off x="9431818" y="4392282"/>
            <a:ext cx="2448560" cy="105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9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 stack tooling compared to classic MS tools</a:t>
            </a:r>
            <a:endParaRPr lang="fi-FI" dirty="0"/>
          </a:p>
        </p:txBody>
      </p:sp>
      <p:grpSp>
        <p:nvGrpSpPr>
          <p:cNvPr id="13" name="Group 12"/>
          <p:cNvGrpSpPr/>
          <p:nvPr/>
        </p:nvGrpSpPr>
        <p:grpSpPr>
          <a:xfrm>
            <a:off x="4434479" y="1750113"/>
            <a:ext cx="1408386" cy="1056743"/>
            <a:chOff x="1140359" y="2157070"/>
            <a:chExt cx="1790492" cy="1239228"/>
          </a:xfrm>
        </p:grpSpPr>
        <p:sp>
          <p:nvSpPr>
            <p:cNvPr id="14" name="Rectangle 13"/>
            <p:cNvSpPr/>
            <p:nvPr/>
          </p:nvSpPr>
          <p:spPr bwMode="auto">
            <a:xfrm>
              <a:off x="1140359" y="2157070"/>
              <a:ext cx="1536519" cy="962937"/>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600" dirty="0">
                  <a:solidFill>
                    <a:schemeClr val="tx1">
                      <a:lumMod val="65000"/>
                      <a:lumOff val="35000"/>
                    </a:schemeClr>
                  </a:solidFill>
                  <a:ea typeface="Segoe UI" pitchFamily="34" charset="0"/>
                  <a:cs typeface="Segoe UI" pitchFamily="34" charset="0"/>
                </a:rPr>
                <a:t>IIS Express</a:t>
              </a:r>
            </a:p>
          </p:txBody>
        </p:sp>
        <p:pic>
          <p:nvPicPr>
            <p:cNvPr id="15" name="Picture 14"/>
            <p:cNvPicPr>
              <a:picLocks noChangeAspect="1"/>
            </p:cNvPicPr>
            <p:nvPr/>
          </p:nvPicPr>
          <p:blipFill>
            <a:blip r:embed="rId2"/>
            <a:stretch>
              <a:fillRect/>
            </a:stretch>
          </p:blipFill>
          <p:spPr>
            <a:xfrm>
              <a:off x="2158744" y="2496298"/>
              <a:ext cx="772107" cy="900000"/>
            </a:xfrm>
            <a:prstGeom prst="rect">
              <a:avLst/>
            </a:prstGeom>
          </p:spPr>
        </p:pic>
      </p:grpSp>
      <p:pic>
        <p:nvPicPr>
          <p:cNvPr id="16" name="Picture 15"/>
          <p:cNvPicPr>
            <a:picLocks noChangeAspect="1"/>
          </p:cNvPicPr>
          <p:nvPr/>
        </p:nvPicPr>
        <p:blipFill>
          <a:blip r:embed="rId3"/>
          <a:stretch>
            <a:fillRect/>
          </a:stretch>
        </p:blipFill>
        <p:spPr>
          <a:xfrm>
            <a:off x="761929" y="2121660"/>
            <a:ext cx="1745986" cy="940146"/>
          </a:xfrm>
          <a:prstGeom prst="rect">
            <a:avLst/>
          </a:prstGeom>
        </p:spPr>
      </p:pic>
      <p:pic>
        <p:nvPicPr>
          <p:cNvPr id="17" name="Picture 2" descr="https://upload.wikimedia.org/wikipedia/en/0/0d/Microsoft_.NET_Framework_v4.5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998" y="2990545"/>
            <a:ext cx="1877385" cy="4636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2618" y="3223639"/>
            <a:ext cx="1642966" cy="1423318"/>
          </a:xfrm>
          <a:prstGeom prst="rect">
            <a:avLst/>
          </a:prstGeom>
        </p:spPr>
      </p:pic>
      <p:pic>
        <p:nvPicPr>
          <p:cNvPr id="19" name="Picture 18"/>
          <p:cNvPicPr>
            <a:picLocks noChangeAspect="1"/>
          </p:cNvPicPr>
          <p:nvPr/>
        </p:nvPicPr>
        <p:blipFill>
          <a:blip r:embed="rId6"/>
          <a:stretch>
            <a:fillRect/>
          </a:stretch>
        </p:blipFill>
        <p:spPr>
          <a:xfrm>
            <a:off x="7580476" y="1434804"/>
            <a:ext cx="594843" cy="1336798"/>
          </a:xfrm>
          <a:prstGeom prst="rect">
            <a:avLst/>
          </a:prstGeom>
        </p:spPr>
      </p:pic>
      <p:pic>
        <p:nvPicPr>
          <p:cNvPr id="20" name="Picture 19"/>
          <p:cNvPicPr>
            <a:picLocks noChangeAspect="1"/>
          </p:cNvPicPr>
          <p:nvPr/>
        </p:nvPicPr>
        <p:blipFill>
          <a:blip r:embed="rId7"/>
          <a:stretch>
            <a:fillRect/>
          </a:stretch>
        </p:blipFill>
        <p:spPr>
          <a:xfrm>
            <a:off x="7023814" y="5264162"/>
            <a:ext cx="1923578" cy="708687"/>
          </a:xfrm>
          <a:prstGeom prst="rect">
            <a:avLst/>
          </a:prstGeom>
        </p:spPr>
      </p:pic>
      <p:cxnSp>
        <p:nvCxnSpPr>
          <p:cNvPr id="3" name="Straight Connector 2"/>
          <p:cNvCxnSpPr/>
          <p:nvPr/>
        </p:nvCxnSpPr>
        <p:spPr>
          <a:xfrm>
            <a:off x="6555347" y="1313645"/>
            <a:ext cx="0" cy="4958366"/>
          </a:xfrm>
          <a:prstGeom prst="line">
            <a:avLst/>
          </a:prstGeom>
          <a:ln w="28575">
            <a:solidFill>
              <a:schemeClr val="accent2"/>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24" name="Picture 4" descr="https://upload.wikimedia.org/wikipedia/commons/thumb/d/db/Npm-logo.svg/320px-Npm-logo.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015" y="4526807"/>
            <a:ext cx="1913787" cy="7415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cdn.gapotchenko.com/website/Content/Blog/Images/2014/05/NuGet%20Logo%2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9375" y="4439650"/>
            <a:ext cx="2142812" cy="77784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a:off x="2678805" y="2620853"/>
            <a:ext cx="837126" cy="0"/>
          </a:xfrm>
          <a:prstGeom prst="straightConnector1">
            <a:avLst/>
          </a:prstGeom>
          <a:ln w="41275">
            <a:solidFill>
              <a:schemeClr val="tx1">
                <a:lumMod val="75000"/>
                <a:lumOff val="2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656413" y="4865900"/>
            <a:ext cx="1107351" cy="0"/>
          </a:xfrm>
          <a:prstGeom prst="straightConnector1">
            <a:avLst/>
          </a:prstGeom>
          <a:ln w="41275">
            <a:solidFill>
              <a:schemeClr val="tx1">
                <a:lumMod val="75000"/>
                <a:lumOff val="2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Left Brace 22"/>
          <p:cNvSpPr/>
          <p:nvPr/>
        </p:nvSpPr>
        <p:spPr>
          <a:xfrm>
            <a:off x="3618963" y="1532588"/>
            <a:ext cx="425003" cy="2176530"/>
          </a:xfrm>
          <a:prstGeom prst="leftBrace">
            <a:avLst/>
          </a:prstGeom>
          <a:ln w="25400">
            <a:solidFill>
              <a:schemeClr val="tx1">
                <a:lumMod val="75000"/>
                <a:lumOff val="2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grpSp>
        <p:nvGrpSpPr>
          <p:cNvPr id="29" name="Group 28"/>
          <p:cNvGrpSpPr/>
          <p:nvPr/>
        </p:nvGrpSpPr>
        <p:grpSpPr>
          <a:xfrm>
            <a:off x="9672033" y="3429567"/>
            <a:ext cx="2366853" cy="1150679"/>
            <a:chOff x="9672033" y="3490175"/>
            <a:chExt cx="2366853" cy="1150679"/>
          </a:xfrm>
        </p:grpSpPr>
        <p:sp>
          <p:nvSpPr>
            <p:cNvPr id="27" name="Rectangle 26"/>
            <p:cNvSpPr/>
            <p:nvPr/>
          </p:nvSpPr>
          <p:spPr>
            <a:xfrm>
              <a:off x="9962746" y="4117634"/>
              <a:ext cx="1785425" cy="523220"/>
            </a:xfrm>
            <a:prstGeom prst="rect">
              <a:avLst/>
            </a:prstGeom>
          </p:spPr>
          <p:txBody>
            <a:bodyPr wrap="none">
              <a:spAutoFit/>
            </a:bodyPr>
            <a:lstStyle/>
            <a:p>
              <a:r>
                <a:rPr lang="en-US" sz="1400" dirty="0">
                  <a:sym typeface="Wingdings"/>
                </a:rPr>
                <a:t>VS Project  </a:t>
              </a:r>
            </a:p>
            <a:p>
              <a:r>
                <a:rPr lang="en-US" sz="1400" dirty="0">
                  <a:sym typeface="Wingdings"/>
                </a:rPr>
                <a:t>New  &lt;Template&gt;</a:t>
              </a:r>
              <a:endParaRPr lang="fi-FI" sz="1400" dirty="0"/>
            </a:p>
          </p:txBody>
        </p:sp>
        <p:pic>
          <p:nvPicPr>
            <p:cNvPr id="32" name="Picture 31"/>
            <p:cNvPicPr>
              <a:picLocks noChangeAspect="1"/>
            </p:cNvPicPr>
            <p:nvPr/>
          </p:nvPicPr>
          <p:blipFill>
            <a:blip r:embed="rId10"/>
            <a:stretch>
              <a:fillRect/>
            </a:stretch>
          </p:blipFill>
          <p:spPr>
            <a:xfrm>
              <a:off x="9672033" y="3490175"/>
              <a:ext cx="2366853" cy="661259"/>
            </a:xfrm>
            <a:prstGeom prst="rect">
              <a:avLst/>
            </a:prstGeom>
          </p:spPr>
        </p:pic>
      </p:grpSp>
      <p:cxnSp>
        <p:nvCxnSpPr>
          <p:cNvPr id="34" name="Straight Arrow Connector 33"/>
          <p:cNvCxnSpPr/>
          <p:nvPr/>
        </p:nvCxnSpPr>
        <p:spPr>
          <a:xfrm>
            <a:off x="8665584" y="4090826"/>
            <a:ext cx="1107351" cy="0"/>
          </a:xfrm>
          <a:prstGeom prst="straightConnector1">
            <a:avLst/>
          </a:prstGeom>
          <a:ln w="41275">
            <a:solidFill>
              <a:schemeClr val="tx1">
                <a:lumMod val="75000"/>
                <a:lumOff val="2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564682" y="2208364"/>
            <a:ext cx="1107351" cy="0"/>
          </a:xfrm>
          <a:prstGeom prst="straightConnector1">
            <a:avLst/>
          </a:prstGeom>
          <a:ln w="41275">
            <a:solidFill>
              <a:schemeClr val="tx1">
                <a:lumMod val="75000"/>
                <a:lumOff val="2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219259" y="5631998"/>
            <a:ext cx="1107351" cy="0"/>
          </a:xfrm>
          <a:prstGeom prst="straightConnector1">
            <a:avLst/>
          </a:prstGeom>
          <a:ln w="41275">
            <a:solidFill>
              <a:schemeClr val="tx1">
                <a:lumMod val="75000"/>
                <a:lumOff val="2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326610" y="5110316"/>
            <a:ext cx="1206099" cy="1043363"/>
          </a:xfrm>
          <a:prstGeom prst="rect">
            <a:avLst/>
          </a:prstGeom>
          <a:noFill/>
        </p:spPr>
        <p:txBody>
          <a:bodyPr wrap="none" lIns="182880" tIns="146304" rIns="182880" bIns="146304" rtlCol="0">
            <a:spAutoFit/>
          </a:bodyPr>
          <a:lstStyle/>
          <a:p>
            <a:pPr>
              <a:lnSpc>
                <a:spcPct val="90000"/>
              </a:lnSpc>
              <a:spcAft>
                <a:spcPts val="600"/>
              </a:spcAft>
            </a:pPr>
            <a:r>
              <a:rPr lang="en-US" sz="5400" dirty="0">
                <a:solidFill>
                  <a:schemeClr val="accent2"/>
                </a:solidFill>
              </a:rPr>
              <a:t>C#</a:t>
            </a:r>
            <a:endParaRPr lang="fi-FI" sz="5400" dirty="0" err="1">
              <a:solidFill>
                <a:schemeClr val="accent2"/>
              </a:solidFill>
            </a:endParaRPr>
          </a:p>
        </p:txBody>
      </p:sp>
      <p:sp>
        <p:nvSpPr>
          <p:cNvPr id="31" name="TextBox 30"/>
          <p:cNvSpPr txBox="1"/>
          <p:nvPr/>
        </p:nvSpPr>
        <p:spPr>
          <a:xfrm>
            <a:off x="9733112" y="1861592"/>
            <a:ext cx="1773562" cy="683264"/>
          </a:xfrm>
          <a:prstGeom prst="rect">
            <a:avLst/>
          </a:prstGeom>
          <a:noFill/>
        </p:spPr>
        <p:txBody>
          <a:bodyPr wrap="non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rPr>
              <a:t>MS Build</a:t>
            </a:r>
            <a:endParaRPr lang="fi-FI" sz="28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20478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p:cNvPicPr>
            <a:picLocks noChangeAspect="1"/>
          </p:cNvPicPr>
          <p:nvPr/>
        </p:nvPicPr>
        <p:blipFill rotWithShape="1">
          <a:blip r:embed="rId2"/>
          <a:srcRect t="563" r="7846"/>
          <a:stretch/>
        </p:blipFill>
        <p:spPr>
          <a:xfrm>
            <a:off x="8034289" y="4769492"/>
            <a:ext cx="3431674" cy="1540553"/>
          </a:xfrm>
          <a:prstGeom prst="rect">
            <a:avLst/>
          </a:prstGeom>
          <a:solidFill>
            <a:schemeClr val="tx1">
              <a:lumMod val="20000"/>
              <a:lumOff val="80000"/>
            </a:schemeClr>
          </a:solidFill>
          <a:ln>
            <a:solidFill>
              <a:schemeClr val="tx1">
                <a:lumMod val="20000"/>
                <a:lumOff val="80000"/>
              </a:schemeClr>
            </a:solidFill>
          </a:ln>
        </p:spPr>
      </p:pic>
      <p:cxnSp>
        <p:nvCxnSpPr>
          <p:cNvPr id="37" name="Straight Arrow Connector 36"/>
          <p:cNvCxnSpPr>
            <a:stCxn id="6" idx="2"/>
            <a:endCxn id="7" idx="0"/>
          </p:cNvCxnSpPr>
          <p:nvPr/>
        </p:nvCxnSpPr>
        <p:spPr>
          <a:xfrm>
            <a:off x="5868940" y="2033846"/>
            <a:ext cx="1" cy="403341"/>
          </a:xfrm>
          <a:prstGeom prst="straightConnector1">
            <a:avLst/>
          </a:prstGeom>
          <a:ln w="44450">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2"/>
            <a:endCxn id="8" idx="0"/>
          </p:cNvCxnSpPr>
          <p:nvPr/>
        </p:nvCxnSpPr>
        <p:spPr>
          <a:xfrm flipH="1">
            <a:off x="5863037" y="2891683"/>
            <a:ext cx="5903" cy="403341"/>
          </a:xfrm>
          <a:prstGeom prst="straightConnector1">
            <a:avLst/>
          </a:prstGeom>
          <a:ln w="444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Client-side Web Part Build Flow</a:t>
            </a:r>
          </a:p>
        </p:txBody>
      </p:sp>
      <p:sp>
        <p:nvSpPr>
          <p:cNvPr id="3" name="Rectangle 2"/>
          <p:cNvSpPr/>
          <p:nvPr/>
        </p:nvSpPr>
        <p:spPr>
          <a:xfrm>
            <a:off x="857488" y="1578752"/>
            <a:ext cx="2236912" cy="45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50" dirty="0">
                <a:gradFill>
                  <a:gsLst>
                    <a:gs pos="96875">
                      <a:schemeClr val="bg1"/>
                    </a:gs>
                    <a:gs pos="78906">
                      <a:schemeClr val="bg1"/>
                    </a:gs>
                  </a:gsLst>
                  <a:lin ang="5400000" scaled="1"/>
                </a:gradFill>
              </a:rPr>
              <a:t>Install SharePoint Generator</a:t>
            </a:r>
          </a:p>
        </p:txBody>
      </p:sp>
      <p:sp>
        <p:nvSpPr>
          <p:cNvPr id="4" name="Rectangle 3"/>
          <p:cNvSpPr/>
          <p:nvPr/>
        </p:nvSpPr>
        <p:spPr>
          <a:xfrm>
            <a:off x="857489" y="2477511"/>
            <a:ext cx="2236913" cy="45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50" dirty="0">
                <a:gradFill>
                  <a:gsLst>
                    <a:gs pos="96875">
                      <a:schemeClr val="bg1"/>
                    </a:gs>
                    <a:gs pos="78906">
                      <a:schemeClr val="bg1"/>
                    </a:gs>
                  </a:gsLst>
                  <a:lin ang="5400000" scaled="1"/>
                </a:gradFill>
              </a:rPr>
              <a:t>Scaffold SharePoint Web Part Project</a:t>
            </a:r>
          </a:p>
        </p:txBody>
      </p:sp>
      <p:sp>
        <p:nvSpPr>
          <p:cNvPr id="5" name="Rectangle 4"/>
          <p:cNvSpPr/>
          <p:nvPr/>
        </p:nvSpPr>
        <p:spPr>
          <a:xfrm>
            <a:off x="857489" y="3335348"/>
            <a:ext cx="2236913" cy="45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50" dirty="0">
                <a:gradFill>
                  <a:gsLst>
                    <a:gs pos="96875">
                      <a:schemeClr val="bg1"/>
                    </a:gs>
                    <a:gs pos="78906">
                      <a:schemeClr val="bg1"/>
                    </a:gs>
                  </a:gsLst>
                  <a:lin ang="5400000" scaled="1"/>
                </a:gradFill>
              </a:rPr>
              <a:t>Build Web Part Code</a:t>
            </a:r>
          </a:p>
        </p:txBody>
      </p:sp>
      <p:sp>
        <p:nvSpPr>
          <p:cNvPr id="6" name="Rectangle 5"/>
          <p:cNvSpPr/>
          <p:nvPr/>
        </p:nvSpPr>
        <p:spPr>
          <a:xfrm>
            <a:off x="4824187" y="1579351"/>
            <a:ext cx="2089504" cy="45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50" dirty="0">
                <a:gradFill>
                  <a:gsLst>
                    <a:gs pos="96875">
                      <a:schemeClr val="bg1"/>
                    </a:gs>
                    <a:gs pos="78906">
                      <a:schemeClr val="bg1"/>
                    </a:gs>
                  </a:gsLst>
                  <a:lin ang="5400000" scaled="1"/>
                </a:gradFill>
              </a:rPr>
              <a:t>Test</a:t>
            </a:r>
          </a:p>
        </p:txBody>
      </p:sp>
      <p:sp>
        <p:nvSpPr>
          <p:cNvPr id="7" name="Rectangle 6"/>
          <p:cNvSpPr/>
          <p:nvPr/>
        </p:nvSpPr>
        <p:spPr>
          <a:xfrm>
            <a:off x="4824189" y="2437188"/>
            <a:ext cx="2089504" cy="45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50" dirty="0">
                <a:gradFill>
                  <a:gsLst>
                    <a:gs pos="96875">
                      <a:schemeClr val="bg1"/>
                    </a:gs>
                    <a:gs pos="78906">
                      <a:schemeClr val="bg1"/>
                    </a:gs>
                  </a:gsLst>
                  <a:lin ang="5400000" scaled="1"/>
                </a:gradFill>
              </a:rPr>
              <a:t>Local</a:t>
            </a:r>
          </a:p>
        </p:txBody>
      </p:sp>
      <p:sp>
        <p:nvSpPr>
          <p:cNvPr id="8" name="Rectangle 7"/>
          <p:cNvSpPr/>
          <p:nvPr/>
        </p:nvSpPr>
        <p:spPr>
          <a:xfrm>
            <a:off x="4818285" y="3295025"/>
            <a:ext cx="2089504" cy="45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50" dirty="0">
                <a:gradFill>
                  <a:gsLst>
                    <a:gs pos="96875">
                      <a:schemeClr val="bg1"/>
                    </a:gs>
                    <a:gs pos="78906">
                      <a:schemeClr val="bg1"/>
                    </a:gs>
                  </a:gsLst>
                  <a:lin ang="5400000" scaled="1"/>
                </a:gradFill>
              </a:rPr>
              <a:t>UAT / Pre-production</a:t>
            </a:r>
          </a:p>
        </p:txBody>
      </p:sp>
      <p:sp>
        <p:nvSpPr>
          <p:cNvPr id="9" name="Curved Right Arrow 8"/>
          <p:cNvSpPr/>
          <p:nvPr/>
        </p:nvSpPr>
        <p:spPr>
          <a:xfrm>
            <a:off x="4078501" y="2570979"/>
            <a:ext cx="613865" cy="1097875"/>
          </a:xfrm>
          <a:prstGeom prst="curvedRightArrow">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solidFill>
                <a:schemeClr val="tx1"/>
              </a:solidFill>
            </a:endParaRPr>
          </a:p>
        </p:txBody>
      </p:sp>
      <p:sp>
        <p:nvSpPr>
          <p:cNvPr id="10" name="Curved Left Arrow 9"/>
          <p:cNvSpPr/>
          <p:nvPr/>
        </p:nvSpPr>
        <p:spPr>
          <a:xfrm>
            <a:off x="7033708" y="2578838"/>
            <a:ext cx="607963" cy="1097875"/>
          </a:xfrm>
          <a:prstGeom prst="curvedLeftArrow">
            <a:avLst/>
          </a:prstGeom>
          <a:solidFill>
            <a:schemeClr val="tx1">
              <a:lumMod val="40000"/>
              <a:lumOff val="60000"/>
            </a:schemeClr>
          </a:solidFill>
          <a:ln>
            <a:no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solidFill>
                <a:schemeClr val="tx1"/>
              </a:solidFill>
            </a:endParaRPr>
          </a:p>
        </p:txBody>
      </p:sp>
      <p:sp>
        <p:nvSpPr>
          <p:cNvPr id="11" name="Rectangle 10"/>
          <p:cNvSpPr/>
          <p:nvPr/>
        </p:nvSpPr>
        <p:spPr>
          <a:xfrm>
            <a:off x="8643475" y="1579350"/>
            <a:ext cx="2089504" cy="45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50" dirty="0">
                <a:gradFill>
                  <a:gsLst>
                    <a:gs pos="96875">
                      <a:schemeClr val="bg1"/>
                    </a:gs>
                    <a:gs pos="78906">
                      <a:schemeClr val="bg1"/>
                    </a:gs>
                  </a:gsLst>
                  <a:lin ang="5400000" scaled="1"/>
                </a:gradFill>
              </a:rPr>
              <a:t>Package/Deploy</a:t>
            </a:r>
          </a:p>
        </p:txBody>
      </p:sp>
      <p:sp>
        <p:nvSpPr>
          <p:cNvPr id="12" name="Rectangle 11"/>
          <p:cNvSpPr/>
          <p:nvPr/>
        </p:nvSpPr>
        <p:spPr>
          <a:xfrm>
            <a:off x="8631669" y="4228299"/>
            <a:ext cx="2089504" cy="45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dirty="0">
                <a:gradFill>
                  <a:gsLst>
                    <a:gs pos="96875">
                      <a:schemeClr val="bg1"/>
                    </a:gs>
                    <a:gs pos="78906">
                      <a:schemeClr val="bg1"/>
                    </a:gs>
                  </a:gsLst>
                  <a:lin ang="5400000" scaled="1"/>
                </a:gradFill>
              </a:rPr>
              <a:t>Available on Classic and Client-Side Pages</a:t>
            </a:r>
          </a:p>
        </p:txBody>
      </p:sp>
      <p:sp>
        <p:nvSpPr>
          <p:cNvPr id="17" name="Rectangle 16"/>
          <p:cNvSpPr/>
          <p:nvPr/>
        </p:nvSpPr>
        <p:spPr>
          <a:xfrm>
            <a:off x="8631669" y="2462333"/>
            <a:ext cx="2089504" cy="45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50" dirty="0">
                <a:gradFill>
                  <a:gsLst>
                    <a:gs pos="96875">
                      <a:schemeClr val="bg1"/>
                    </a:gs>
                    <a:gs pos="78906">
                      <a:schemeClr val="bg1"/>
                    </a:gs>
                  </a:gsLst>
                  <a:lin ang="5400000" scaled="1"/>
                </a:gradFill>
              </a:rPr>
              <a:t>Package/Deploy</a:t>
            </a:r>
          </a:p>
        </p:txBody>
      </p:sp>
      <p:cxnSp>
        <p:nvCxnSpPr>
          <p:cNvPr id="23" name="Straight Arrow Connector 22"/>
          <p:cNvCxnSpPr>
            <a:cxnSpLocks/>
            <a:stCxn id="3" idx="2"/>
            <a:endCxn id="4" idx="0"/>
          </p:cNvCxnSpPr>
          <p:nvPr/>
        </p:nvCxnSpPr>
        <p:spPr>
          <a:xfrm>
            <a:off x="1975944" y="2033248"/>
            <a:ext cx="2" cy="444263"/>
          </a:xfrm>
          <a:prstGeom prst="straightConnector1">
            <a:avLst/>
          </a:prstGeom>
          <a:ln w="444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75947" y="2926106"/>
            <a:ext cx="0" cy="403341"/>
          </a:xfrm>
          <a:prstGeom prst="straightConnector1">
            <a:avLst/>
          </a:prstGeom>
          <a:ln w="444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a:cxnSpLocks/>
            <a:stCxn id="43" idx="2"/>
            <a:endCxn id="5" idx="2"/>
          </p:cNvCxnSpPr>
          <p:nvPr/>
        </p:nvCxnSpPr>
        <p:spPr>
          <a:xfrm rot="5400000" flipH="1">
            <a:off x="3354458" y="2411332"/>
            <a:ext cx="1130065" cy="3887090"/>
          </a:xfrm>
          <a:prstGeom prst="bentConnector3">
            <a:avLst>
              <a:gd name="adj1" fmla="val -20229"/>
            </a:avLst>
          </a:prstGeom>
          <a:ln w="444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Elbow Connector 27"/>
          <p:cNvCxnSpPr>
            <a:cxnSpLocks/>
            <a:stCxn id="5" idx="3"/>
            <a:endCxn id="6" idx="1"/>
          </p:cNvCxnSpPr>
          <p:nvPr/>
        </p:nvCxnSpPr>
        <p:spPr>
          <a:xfrm flipV="1">
            <a:off x="3094402" y="1806599"/>
            <a:ext cx="1729785" cy="1755997"/>
          </a:xfrm>
          <a:prstGeom prst="bentConnector3">
            <a:avLst>
              <a:gd name="adj1" fmla="val 42364"/>
            </a:avLst>
          </a:prstGeom>
          <a:ln w="444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57490" y="1297871"/>
            <a:ext cx="2236913" cy="237600"/>
          </a:xfrm>
          <a:prstGeom prst="rect">
            <a:avLst/>
          </a:prstGeom>
          <a:solidFill>
            <a:srgbClr val="E7E6E6">
              <a:alpha val="54902"/>
            </a:srgbClr>
          </a:solidFill>
        </p:spPr>
        <p:txBody>
          <a:bodyPr wrap="square" rIns="0" rtlCol="0">
            <a:spAutoFit/>
          </a:bodyPr>
          <a:lstStyle/>
          <a:p>
            <a:r>
              <a:rPr lang="en-US" sz="1100" spc="-30" dirty="0" err="1">
                <a:gradFill>
                  <a:gsLst>
                    <a:gs pos="1250">
                      <a:schemeClr val="tx1"/>
                    </a:gs>
                    <a:gs pos="100000">
                      <a:schemeClr val="tx1"/>
                    </a:gs>
                  </a:gsLst>
                  <a:lin ang="5400000" scaled="0"/>
                </a:gradFill>
              </a:rPr>
              <a:t>npm</a:t>
            </a:r>
            <a:r>
              <a:rPr lang="en-US" sz="1100" spc="-30" dirty="0">
                <a:gradFill>
                  <a:gsLst>
                    <a:gs pos="1250">
                      <a:schemeClr val="tx1"/>
                    </a:gs>
                    <a:gs pos="100000">
                      <a:schemeClr val="tx1"/>
                    </a:gs>
                  </a:gsLst>
                  <a:lin ang="5400000" scaled="0"/>
                </a:gradFill>
              </a:rPr>
              <a:t> install generator-</a:t>
            </a:r>
            <a:r>
              <a:rPr lang="en-US" sz="1100" spc="-30" dirty="0" err="1">
                <a:gradFill>
                  <a:gsLst>
                    <a:gs pos="1250">
                      <a:schemeClr val="tx1"/>
                    </a:gs>
                    <a:gs pos="100000">
                      <a:schemeClr val="tx1"/>
                    </a:gs>
                  </a:gsLst>
                  <a:lin ang="5400000" scaled="0"/>
                </a:gradFill>
              </a:rPr>
              <a:t>sharepoint</a:t>
            </a:r>
            <a:r>
              <a:rPr lang="en-US" sz="1100" spc="-30" dirty="0">
                <a:gradFill>
                  <a:gsLst>
                    <a:gs pos="1250">
                      <a:schemeClr val="tx1"/>
                    </a:gs>
                    <a:gs pos="100000">
                      <a:schemeClr val="tx1"/>
                    </a:gs>
                  </a:gsLst>
                  <a:lin ang="5400000" scaled="0"/>
                </a:gradFill>
              </a:rPr>
              <a:t> -g</a:t>
            </a:r>
          </a:p>
        </p:txBody>
      </p:sp>
      <p:sp>
        <p:nvSpPr>
          <p:cNvPr id="32" name="TextBox 31"/>
          <p:cNvSpPr txBox="1"/>
          <p:nvPr/>
        </p:nvSpPr>
        <p:spPr>
          <a:xfrm>
            <a:off x="857490" y="2154835"/>
            <a:ext cx="2236912" cy="261610"/>
          </a:xfrm>
          <a:prstGeom prst="rect">
            <a:avLst/>
          </a:prstGeom>
          <a:solidFill>
            <a:srgbClr val="E7E6E6">
              <a:alpha val="54902"/>
            </a:srgbClr>
          </a:solidFill>
        </p:spPr>
        <p:txBody>
          <a:bodyPr wrap="square" rtlCol="0">
            <a:spAutoFit/>
          </a:bodyPr>
          <a:lstStyle/>
          <a:p>
            <a:r>
              <a:rPr lang="en-US" sz="1100" dirty="0" err="1">
                <a:gradFill>
                  <a:gsLst>
                    <a:gs pos="1250">
                      <a:schemeClr val="tx1"/>
                    </a:gs>
                    <a:gs pos="100000">
                      <a:schemeClr val="tx1"/>
                    </a:gs>
                  </a:gsLst>
                  <a:lin ang="5400000" scaled="0"/>
                </a:gradFill>
              </a:rPr>
              <a:t>yo</a:t>
            </a:r>
            <a:r>
              <a:rPr lang="en-US" sz="1100" dirty="0">
                <a:gradFill>
                  <a:gsLst>
                    <a:gs pos="1250">
                      <a:schemeClr val="tx1"/>
                    </a:gs>
                    <a:gs pos="100000">
                      <a:schemeClr val="tx1"/>
                    </a:gs>
                  </a:gsLst>
                  <a:lin ang="5400000" scaled="0"/>
                </a:gradFill>
              </a:rPr>
              <a:t> </a:t>
            </a:r>
            <a:r>
              <a:rPr lang="en-US" sz="1100" dirty="0" err="1">
                <a:gradFill>
                  <a:gsLst>
                    <a:gs pos="1250">
                      <a:schemeClr val="tx1"/>
                    </a:gs>
                    <a:gs pos="100000">
                      <a:schemeClr val="tx1"/>
                    </a:gs>
                  </a:gsLst>
                  <a:lin ang="5400000" scaled="0"/>
                </a:gradFill>
              </a:rPr>
              <a:t>sharepoint</a:t>
            </a:r>
            <a:endParaRPr lang="en-US" sz="1100" dirty="0">
              <a:gradFill>
                <a:gsLst>
                  <a:gs pos="1250">
                    <a:schemeClr val="tx1"/>
                  </a:gs>
                  <a:gs pos="100000">
                    <a:schemeClr val="tx1"/>
                  </a:gs>
                </a:gsLst>
                <a:lin ang="5400000" scaled="0"/>
              </a:gradFill>
            </a:endParaRPr>
          </a:p>
        </p:txBody>
      </p:sp>
      <p:sp>
        <p:nvSpPr>
          <p:cNvPr id="27" name="TextBox 26"/>
          <p:cNvSpPr txBox="1"/>
          <p:nvPr/>
        </p:nvSpPr>
        <p:spPr>
          <a:xfrm>
            <a:off x="857489" y="3001776"/>
            <a:ext cx="2236913" cy="261610"/>
          </a:xfrm>
          <a:prstGeom prst="rect">
            <a:avLst/>
          </a:prstGeom>
          <a:solidFill>
            <a:srgbClr val="E7E6E6">
              <a:alpha val="54902"/>
            </a:srgbClr>
          </a:solidFill>
        </p:spPr>
        <p:txBody>
          <a:bodyPr wrap="square" rtlCol="0">
            <a:spAutoFit/>
          </a:bodyPr>
          <a:lstStyle/>
          <a:p>
            <a:r>
              <a:rPr lang="en-US" sz="1100" dirty="0">
                <a:gradFill>
                  <a:gsLst>
                    <a:gs pos="1250">
                      <a:schemeClr val="tx1"/>
                    </a:gs>
                    <a:gs pos="100000">
                      <a:schemeClr val="tx1"/>
                    </a:gs>
                  </a:gsLst>
                  <a:lin ang="5400000" scaled="0"/>
                </a:gradFill>
              </a:rPr>
              <a:t>Code</a:t>
            </a:r>
          </a:p>
        </p:txBody>
      </p:sp>
      <p:sp>
        <p:nvSpPr>
          <p:cNvPr id="29" name="TextBox 28"/>
          <p:cNvSpPr txBox="1"/>
          <p:nvPr/>
        </p:nvSpPr>
        <p:spPr>
          <a:xfrm>
            <a:off x="4818284" y="1307146"/>
            <a:ext cx="2089504" cy="237600"/>
          </a:xfrm>
          <a:prstGeom prst="rect">
            <a:avLst/>
          </a:prstGeom>
          <a:solidFill>
            <a:srgbClr val="E7E6E6">
              <a:alpha val="54902"/>
            </a:srgbClr>
          </a:solidFill>
        </p:spPr>
        <p:txBody>
          <a:bodyPr wrap="none" rtlCol="0">
            <a:noAutofit/>
          </a:bodyPr>
          <a:lstStyle/>
          <a:p>
            <a:r>
              <a:rPr lang="en-US" sz="1100" dirty="0">
                <a:gradFill>
                  <a:gsLst>
                    <a:gs pos="1250">
                      <a:schemeClr val="tx1"/>
                    </a:gs>
                    <a:gs pos="100000">
                      <a:schemeClr val="tx1"/>
                    </a:gs>
                  </a:gsLst>
                  <a:lin ang="5400000" scaled="0"/>
                </a:gradFill>
              </a:rPr>
              <a:t>gulp serve</a:t>
            </a:r>
          </a:p>
        </p:txBody>
      </p:sp>
      <p:sp>
        <p:nvSpPr>
          <p:cNvPr id="30" name="TextBox 29"/>
          <p:cNvSpPr txBox="1"/>
          <p:nvPr/>
        </p:nvSpPr>
        <p:spPr>
          <a:xfrm>
            <a:off x="4818284" y="2156837"/>
            <a:ext cx="2089504" cy="238638"/>
          </a:xfrm>
          <a:prstGeom prst="rect">
            <a:avLst/>
          </a:prstGeom>
          <a:solidFill>
            <a:srgbClr val="E7E6E6">
              <a:alpha val="54902"/>
            </a:srgbClr>
          </a:solidFill>
        </p:spPr>
        <p:txBody>
          <a:bodyPr wrap="none" rtlCol="0">
            <a:noAutofit/>
          </a:bodyPr>
          <a:lstStyle/>
          <a:p>
            <a:r>
              <a:rPr lang="en-US" sz="1100" dirty="0">
                <a:gradFill>
                  <a:gsLst>
                    <a:gs pos="1250">
                      <a:schemeClr val="tx1"/>
                    </a:gs>
                    <a:gs pos="100000">
                      <a:schemeClr val="tx1"/>
                    </a:gs>
                  </a:gsLst>
                  <a:lin ang="5400000" scaled="0"/>
                </a:gradFill>
              </a:rPr>
              <a:t>workbench</a:t>
            </a:r>
          </a:p>
        </p:txBody>
      </p:sp>
      <p:cxnSp>
        <p:nvCxnSpPr>
          <p:cNvPr id="38" name="Straight Arrow Connector 37"/>
          <p:cNvCxnSpPr>
            <a:cxnSpLocks/>
            <a:stCxn id="11" idx="2"/>
            <a:endCxn id="34" idx="2"/>
          </p:cNvCxnSpPr>
          <p:nvPr/>
        </p:nvCxnSpPr>
        <p:spPr>
          <a:xfrm>
            <a:off x="9688227" y="2033846"/>
            <a:ext cx="0" cy="396943"/>
          </a:xfrm>
          <a:prstGeom prst="straightConnector1">
            <a:avLst/>
          </a:prstGeom>
          <a:ln w="444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631669" y="1297871"/>
            <a:ext cx="2089504" cy="237600"/>
          </a:xfrm>
          <a:prstGeom prst="rect">
            <a:avLst/>
          </a:prstGeom>
          <a:solidFill>
            <a:srgbClr val="E7E6E6">
              <a:alpha val="54902"/>
            </a:srgbClr>
          </a:solidFill>
        </p:spPr>
        <p:txBody>
          <a:bodyPr wrap="none" rtlCol="0">
            <a:noAutofit/>
          </a:bodyPr>
          <a:lstStyle/>
          <a:p>
            <a:r>
              <a:rPr lang="en-US" sz="1100" dirty="0">
                <a:gradFill>
                  <a:gsLst>
                    <a:gs pos="1250">
                      <a:schemeClr val="tx1"/>
                    </a:gs>
                    <a:gs pos="100000">
                      <a:schemeClr val="tx1"/>
                    </a:gs>
                  </a:gsLst>
                  <a:lin ang="5400000" scaled="0"/>
                </a:gradFill>
              </a:rPr>
              <a:t>gulp package-solution</a:t>
            </a:r>
          </a:p>
        </p:txBody>
      </p:sp>
      <p:sp>
        <p:nvSpPr>
          <p:cNvPr id="34" name="TextBox 33"/>
          <p:cNvSpPr txBox="1"/>
          <p:nvPr/>
        </p:nvSpPr>
        <p:spPr>
          <a:xfrm>
            <a:off x="8643475" y="2192151"/>
            <a:ext cx="2089504" cy="238638"/>
          </a:xfrm>
          <a:prstGeom prst="rect">
            <a:avLst/>
          </a:prstGeom>
          <a:solidFill>
            <a:srgbClr val="E7E6E6">
              <a:alpha val="54902"/>
            </a:srgbClr>
          </a:solidFill>
        </p:spPr>
        <p:txBody>
          <a:bodyPr wrap="none" rtlCol="0">
            <a:noAutofit/>
          </a:bodyPr>
          <a:lstStyle>
            <a:defPPr>
              <a:defRPr lang="en-US"/>
            </a:defPPr>
            <a:lvl1pPr>
              <a:defRPr sz="1100">
                <a:gradFill>
                  <a:gsLst>
                    <a:gs pos="1250">
                      <a:schemeClr val="tx1"/>
                    </a:gs>
                    <a:gs pos="100000">
                      <a:schemeClr val="tx1"/>
                    </a:gs>
                  </a:gsLst>
                  <a:lin ang="5400000" scaled="0"/>
                </a:gradFill>
              </a:defRPr>
            </a:lvl1pPr>
          </a:lstStyle>
          <a:p>
            <a:r>
              <a:rPr lang="en-US" dirty="0"/>
              <a:t>gulp upload-</a:t>
            </a:r>
            <a:r>
              <a:rPr lang="en-US" dirty="0" err="1"/>
              <a:t>cdn</a:t>
            </a:r>
            <a:endParaRPr lang="en-US" dirty="0"/>
          </a:p>
        </p:txBody>
      </p:sp>
      <p:sp>
        <p:nvSpPr>
          <p:cNvPr id="43" name="Flowchart: Decision 42"/>
          <p:cNvSpPr/>
          <p:nvPr/>
        </p:nvSpPr>
        <p:spPr>
          <a:xfrm>
            <a:off x="5446905" y="4235214"/>
            <a:ext cx="832261" cy="684695"/>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250" dirty="0">
                <a:gradFill>
                  <a:gsLst>
                    <a:gs pos="96875">
                      <a:schemeClr val="bg1"/>
                    </a:gs>
                    <a:gs pos="78906">
                      <a:schemeClr val="bg1"/>
                    </a:gs>
                  </a:gsLst>
                  <a:lin ang="5400000" scaled="1"/>
                </a:gradFill>
              </a:rPr>
              <a:t>Ship?</a:t>
            </a:r>
          </a:p>
        </p:txBody>
      </p:sp>
      <p:cxnSp>
        <p:nvCxnSpPr>
          <p:cNvPr id="44" name="Straight Arrow Connector 43"/>
          <p:cNvCxnSpPr>
            <a:cxnSpLocks/>
            <a:stCxn id="8" idx="2"/>
            <a:endCxn id="43" idx="0"/>
          </p:cNvCxnSpPr>
          <p:nvPr/>
        </p:nvCxnSpPr>
        <p:spPr>
          <a:xfrm flipH="1">
            <a:off x="5863036" y="3749521"/>
            <a:ext cx="1" cy="485693"/>
          </a:xfrm>
          <a:prstGeom prst="straightConnector1">
            <a:avLst/>
          </a:prstGeom>
          <a:ln w="444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8643475" y="3345316"/>
            <a:ext cx="2077698" cy="45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50" dirty="0">
                <a:gradFill>
                  <a:gsLst>
                    <a:gs pos="96875">
                      <a:schemeClr val="bg1"/>
                    </a:gs>
                    <a:gs pos="78906">
                      <a:schemeClr val="bg1"/>
                    </a:gs>
                  </a:gsLst>
                  <a:lin ang="5400000" scaled="1"/>
                </a:gradFill>
              </a:rPr>
              <a:t>Release using app catalog*</a:t>
            </a:r>
          </a:p>
        </p:txBody>
      </p:sp>
      <p:cxnSp>
        <p:nvCxnSpPr>
          <p:cNvPr id="69" name="Straight Arrow Connector 68"/>
          <p:cNvCxnSpPr>
            <a:cxnSpLocks/>
            <a:stCxn id="17" idx="2"/>
            <a:endCxn id="70" idx="2"/>
          </p:cNvCxnSpPr>
          <p:nvPr/>
        </p:nvCxnSpPr>
        <p:spPr>
          <a:xfrm>
            <a:off x="9676421" y="2916829"/>
            <a:ext cx="11806" cy="378195"/>
          </a:xfrm>
          <a:prstGeom prst="straightConnector1">
            <a:avLst/>
          </a:prstGeom>
          <a:ln w="444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655281" y="3075134"/>
            <a:ext cx="2065892" cy="219890"/>
          </a:xfrm>
          <a:prstGeom prst="rect">
            <a:avLst/>
          </a:prstGeom>
          <a:solidFill>
            <a:srgbClr val="E7E6E6">
              <a:alpha val="54902"/>
            </a:srgbClr>
          </a:solidFill>
        </p:spPr>
        <p:txBody>
          <a:bodyPr wrap="none" rtlCol="0">
            <a:noAutofit/>
          </a:bodyPr>
          <a:lstStyle>
            <a:defPPr>
              <a:defRPr lang="en-US"/>
            </a:defPPr>
            <a:lvl1pPr>
              <a:defRPr sz="1100">
                <a:gradFill>
                  <a:gsLst>
                    <a:gs pos="1250">
                      <a:schemeClr val="tx1"/>
                    </a:gs>
                    <a:gs pos="100000">
                      <a:schemeClr val="tx1"/>
                    </a:gs>
                  </a:gsLst>
                  <a:lin ang="5400000" scaled="0"/>
                </a:gradFill>
              </a:defRPr>
            </a:lvl1pPr>
          </a:lstStyle>
          <a:p>
            <a:r>
              <a:rPr lang="en-US" dirty="0"/>
              <a:t>manual upload of the app</a:t>
            </a:r>
          </a:p>
        </p:txBody>
      </p:sp>
      <p:cxnSp>
        <p:nvCxnSpPr>
          <p:cNvPr id="77" name="Straight Arrow Connector 76"/>
          <p:cNvCxnSpPr>
            <a:cxnSpLocks/>
            <a:stCxn id="68" idx="2"/>
            <a:endCxn id="12" idx="0"/>
          </p:cNvCxnSpPr>
          <p:nvPr/>
        </p:nvCxnSpPr>
        <p:spPr>
          <a:xfrm flipH="1">
            <a:off x="9676421" y="3799812"/>
            <a:ext cx="5903" cy="428487"/>
          </a:xfrm>
          <a:prstGeom prst="straightConnector1">
            <a:avLst/>
          </a:prstGeom>
          <a:ln w="444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1" name="Elbow Connector 80"/>
          <p:cNvCxnSpPr>
            <a:cxnSpLocks/>
            <a:stCxn id="43" idx="3"/>
            <a:endCxn id="11" idx="1"/>
          </p:cNvCxnSpPr>
          <p:nvPr/>
        </p:nvCxnSpPr>
        <p:spPr>
          <a:xfrm flipV="1">
            <a:off x="6279166" y="1806598"/>
            <a:ext cx="2364309" cy="2770964"/>
          </a:xfrm>
          <a:prstGeom prst="bentConnector3">
            <a:avLst>
              <a:gd name="adj1" fmla="val 68478"/>
            </a:avLst>
          </a:prstGeom>
          <a:ln w="444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86" name="Picture 85"/>
          <p:cNvPicPr>
            <a:picLocks noChangeAspect="1"/>
          </p:cNvPicPr>
          <p:nvPr/>
        </p:nvPicPr>
        <p:blipFill>
          <a:blip r:embed="rId3"/>
          <a:stretch>
            <a:fillRect/>
          </a:stretch>
        </p:blipFill>
        <p:spPr>
          <a:xfrm>
            <a:off x="6649705" y="4637432"/>
            <a:ext cx="597915" cy="570720"/>
          </a:xfrm>
          <a:prstGeom prst="rect">
            <a:avLst/>
          </a:prstGeom>
        </p:spPr>
      </p:pic>
      <p:pic>
        <p:nvPicPr>
          <p:cNvPr id="90" name="Picture 89"/>
          <p:cNvPicPr>
            <a:picLocks noChangeAspect="1"/>
          </p:cNvPicPr>
          <p:nvPr/>
        </p:nvPicPr>
        <p:blipFill>
          <a:blip r:embed="rId4"/>
          <a:stretch>
            <a:fillRect/>
          </a:stretch>
        </p:blipFill>
        <p:spPr>
          <a:xfrm>
            <a:off x="3667961" y="5208152"/>
            <a:ext cx="503057" cy="503600"/>
          </a:xfrm>
          <a:prstGeom prst="rect">
            <a:avLst/>
          </a:prstGeom>
        </p:spPr>
      </p:pic>
    </p:spTree>
    <p:extLst>
      <p:ext uri="{BB962C8B-B14F-4D97-AF65-F5344CB8AC3E}">
        <p14:creationId xmlns:p14="http://schemas.microsoft.com/office/powerpoint/2010/main" val="11756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up)">
                                      <p:cBhvr>
                                        <p:cTn id="68" dur="500"/>
                                        <p:tgtEl>
                                          <p:spTgt spid="39"/>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par>
                          <p:cTn id="73" fill="hold">
                            <p:stCondLst>
                              <p:cond delay="1000"/>
                            </p:stCondLst>
                            <p:childTnLst>
                              <p:par>
                                <p:cTn id="74" presetID="22" presetClass="entr" presetSubtype="1"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up)">
                                      <p:cBhvr>
                                        <p:cTn id="76" dur="500"/>
                                        <p:tgtEl>
                                          <p:spTgt spid="9"/>
                                        </p:tgtEl>
                                      </p:cBhvr>
                                    </p:animEffect>
                                  </p:childTnLst>
                                </p:cTn>
                              </p:par>
                            </p:childTnLst>
                          </p:cTn>
                        </p:par>
                        <p:par>
                          <p:cTn id="77" fill="hold">
                            <p:stCondLst>
                              <p:cond delay="1500"/>
                            </p:stCondLst>
                            <p:childTnLst>
                              <p:par>
                                <p:cTn id="78" presetID="22" presetClass="entr" presetSubtype="4"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down)">
                                      <p:cBhvr>
                                        <p:cTn id="80" dur="5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500"/>
                                        <p:tgtEl>
                                          <p:spTgt spid="43"/>
                                        </p:tgtEl>
                                      </p:cBhvr>
                                    </p:animEffect>
                                  </p:childTnLst>
                                </p:cTn>
                              </p:par>
                            </p:childTnLst>
                          </p:cTn>
                        </p:par>
                        <p:par>
                          <p:cTn id="90" fill="hold">
                            <p:stCondLst>
                              <p:cond delay="1000"/>
                            </p:stCondLst>
                            <p:childTnLst>
                              <p:par>
                                <p:cTn id="91" presetID="22" presetClass="entr" presetSubtype="4" fill="hold"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down)">
                                      <p:cBhvr>
                                        <p:cTn id="93" dur="500"/>
                                        <p:tgtEl>
                                          <p:spTgt spid="26"/>
                                        </p:tgtEl>
                                      </p:cBhvr>
                                    </p:animEffect>
                                  </p:childTnLst>
                                </p:cTn>
                              </p:par>
                              <p:par>
                                <p:cTn id="94" presetID="22" presetClass="entr" presetSubtype="4" fill="hold" nodeType="with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wipe(down)">
                                      <p:cBhvr>
                                        <p:cTn id="96" dur="500"/>
                                        <p:tgtEl>
                                          <p:spTgt spid="9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81"/>
                                        </p:tgtEl>
                                        <p:attrNameLst>
                                          <p:attrName>style.visibility</p:attrName>
                                        </p:attrNameLst>
                                      </p:cBhvr>
                                      <p:to>
                                        <p:strVal val="visible"/>
                                      </p:to>
                                    </p:set>
                                    <p:animEffect transition="in" filter="wipe(down)">
                                      <p:cBhvr>
                                        <p:cTn id="101" dur="500"/>
                                        <p:tgtEl>
                                          <p:spTgt spid="81"/>
                                        </p:tgtEl>
                                      </p:cBhvr>
                                    </p:animEffect>
                                  </p:childTnLst>
                                </p:cTn>
                              </p:par>
                              <p:par>
                                <p:cTn id="102" presetID="22" presetClass="entr" presetSubtype="4" fill="hold" nodeType="with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wipe(down)">
                                      <p:cBhvr>
                                        <p:cTn id="104" dur="500"/>
                                        <p:tgtEl>
                                          <p:spTgt spid="86"/>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fade">
                                      <p:cBhvr>
                                        <p:cTn id="108" dur="500"/>
                                        <p:tgtEl>
                                          <p:spTgt spid="11"/>
                                        </p:tgtEl>
                                      </p:cBhvr>
                                    </p:animEffect>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wipe(left)">
                                      <p:cBhvr>
                                        <p:cTn id="112" dur="500"/>
                                        <p:tgtEl>
                                          <p:spTgt spid="33"/>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up)">
                                      <p:cBhvr>
                                        <p:cTn id="117" dur="500"/>
                                        <p:tgtEl>
                                          <p:spTgt spid="38"/>
                                        </p:tgtEl>
                                      </p:cBhvr>
                                    </p:animEffec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fade">
                                      <p:cBhvr>
                                        <p:cTn id="121" dur="500"/>
                                        <p:tgtEl>
                                          <p:spTgt spid="17"/>
                                        </p:tgtEl>
                                      </p:cBhvr>
                                    </p:animEffect>
                                  </p:childTnLst>
                                </p:cTn>
                              </p:par>
                            </p:childTnLst>
                          </p:cTn>
                        </p:par>
                        <p:par>
                          <p:cTn id="122" fill="hold">
                            <p:stCondLst>
                              <p:cond delay="1000"/>
                            </p:stCondLst>
                            <p:childTnLst>
                              <p:par>
                                <p:cTn id="123" presetID="22" presetClass="entr" presetSubtype="8" fill="hold" grpId="0" nodeType="after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wipe(left)">
                                      <p:cBhvr>
                                        <p:cTn id="125" dur="500"/>
                                        <p:tgtEl>
                                          <p:spTgt spid="3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nodeType="click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wipe(up)">
                                      <p:cBhvr>
                                        <p:cTn id="130" dur="500"/>
                                        <p:tgtEl>
                                          <p:spTgt spid="69"/>
                                        </p:tgtEl>
                                      </p:cBhvr>
                                    </p:animEffec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68"/>
                                        </p:tgtEl>
                                        <p:attrNameLst>
                                          <p:attrName>style.visibility</p:attrName>
                                        </p:attrNameLst>
                                      </p:cBhvr>
                                      <p:to>
                                        <p:strVal val="visible"/>
                                      </p:to>
                                    </p:set>
                                    <p:animEffect transition="in" filter="fade">
                                      <p:cBhvr>
                                        <p:cTn id="134" dur="500"/>
                                        <p:tgtEl>
                                          <p:spTgt spid="68"/>
                                        </p:tgtEl>
                                      </p:cBhvr>
                                    </p:animEffect>
                                  </p:childTnLst>
                                </p:cTn>
                              </p:par>
                            </p:childTnLst>
                          </p:cTn>
                        </p:par>
                        <p:par>
                          <p:cTn id="135" fill="hold">
                            <p:stCondLst>
                              <p:cond delay="1000"/>
                            </p:stCondLst>
                            <p:childTnLst>
                              <p:par>
                                <p:cTn id="136" presetID="22" presetClass="entr" presetSubtype="8"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wipe(left)">
                                      <p:cBhvr>
                                        <p:cTn id="138" dur="500"/>
                                        <p:tgtEl>
                                          <p:spTgt spid="70"/>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nodeType="clickEffect">
                                  <p:stCondLst>
                                    <p:cond delay="0"/>
                                  </p:stCondLst>
                                  <p:childTnLst>
                                    <p:set>
                                      <p:cBhvr>
                                        <p:cTn id="142" dur="1" fill="hold">
                                          <p:stCondLst>
                                            <p:cond delay="0"/>
                                          </p:stCondLst>
                                        </p:cTn>
                                        <p:tgtEl>
                                          <p:spTgt spid="77"/>
                                        </p:tgtEl>
                                        <p:attrNameLst>
                                          <p:attrName>style.visibility</p:attrName>
                                        </p:attrNameLst>
                                      </p:cBhvr>
                                      <p:to>
                                        <p:strVal val="visible"/>
                                      </p:to>
                                    </p:set>
                                    <p:animEffect transition="in" filter="wipe(up)">
                                      <p:cBhvr>
                                        <p:cTn id="143" dur="500"/>
                                        <p:tgtEl>
                                          <p:spTgt spid="77"/>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12"/>
                                        </p:tgtEl>
                                        <p:attrNameLst>
                                          <p:attrName>style.visibility</p:attrName>
                                        </p:attrNameLst>
                                      </p:cBhvr>
                                      <p:to>
                                        <p:strVal val="visible"/>
                                      </p:to>
                                    </p:set>
                                    <p:animEffect transition="in" filter="fade">
                                      <p:cBhvr>
                                        <p:cTn id="147" dur="500"/>
                                        <p:tgtEl>
                                          <p:spTgt spid="12"/>
                                        </p:tgtEl>
                                      </p:cBhvr>
                                    </p:animEffect>
                                  </p:childTnLst>
                                </p:cTn>
                              </p:par>
                            </p:childTnLst>
                          </p:cTn>
                        </p:par>
                        <p:par>
                          <p:cTn id="148" fill="hold">
                            <p:stCondLst>
                              <p:cond delay="1000"/>
                            </p:stCondLst>
                            <p:childTnLst>
                              <p:par>
                                <p:cTn id="149" presetID="10" presetClass="entr" presetSubtype="0" fill="hold" nodeType="afterEffect">
                                  <p:stCondLst>
                                    <p:cond delay="0"/>
                                  </p:stCondLst>
                                  <p:childTnLst>
                                    <p:set>
                                      <p:cBhvr>
                                        <p:cTn id="150" dur="1" fill="hold">
                                          <p:stCondLst>
                                            <p:cond delay="0"/>
                                          </p:stCondLst>
                                        </p:cTn>
                                        <p:tgtEl>
                                          <p:spTgt spid="85"/>
                                        </p:tgtEl>
                                        <p:attrNameLst>
                                          <p:attrName>style.visibility</p:attrName>
                                        </p:attrNameLst>
                                      </p:cBhvr>
                                      <p:to>
                                        <p:strVal val="visible"/>
                                      </p:to>
                                    </p:set>
                                    <p:animEffect transition="in" filter="fade">
                                      <p:cBhvr>
                                        <p:cTn id="15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7" grpId="0" animBg="1"/>
      <p:bldP spid="31" grpId="0" animBg="1"/>
      <p:bldP spid="32" grpId="0" animBg="1"/>
      <p:bldP spid="27" grpId="0" animBg="1"/>
      <p:bldP spid="29" grpId="0" animBg="1"/>
      <p:bldP spid="30" grpId="0" animBg="1"/>
      <p:bldP spid="33" grpId="0" animBg="1"/>
      <p:bldP spid="34" grpId="0" animBg="1"/>
      <p:bldP spid="43" grpId="0" animBg="1"/>
      <p:bldP spid="68"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1846659"/>
          </a:xfrm>
        </p:spPr>
        <p:txBody>
          <a:bodyPr anchor="t"/>
          <a:lstStyle/>
          <a:p>
            <a:r>
              <a:rPr lang="en-US" sz="6000" dirty="0"/>
              <a:t>“</a:t>
            </a:r>
            <a:r>
              <a:rPr lang="en-US" sz="6000" i="1" dirty="0"/>
              <a:t>I want to use Visual Studio as my development platform, what now?</a:t>
            </a:r>
            <a:r>
              <a:rPr lang="en-US" sz="6000" dirty="0"/>
              <a:t>”</a:t>
            </a:r>
            <a:endParaRPr lang="fi-FI" sz="6000" dirty="0"/>
          </a:p>
        </p:txBody>
      </p:sp>
    </p:spTree>
    <p:extLst>
      <p:ext uri="{BB962C8B-B14F-4D97-AF65-F5344CB8AC3E}">
        <p14:creationId xmlns:p14="http://schemas.microsoft.com/office/powerpoint/2010/main" val="385569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sz="3600" dirty="0"/>
              <a:t>How to use Visual Studio with Node.js projects</a:t>
            </a:r>
          </a:p>
        </p:txBody>
      </p:sp>
      <p:pic>
        <p:nvPicPr>
          <p:cNvPr id="87" name="Picture 86"/>
          <p:cNvPicPr>
            <a:picLocks noChangeAspect="1"/>
          </p:cNvPicPr>
          <p:nvPr/>
        </p:nvPicPr>
        <p:blipFill rotWithShape="1">
          <a:blip r:embed="rId2"/>
          <a:srcRect r="26573" b="30249"/>
          <a:stretch/>
        </p:blipFill>
        <p:spPr>
          <a:xfrm>
            <a:off x="10709790" y="185309"/>
            <a:ext cx="1472923" cy="1137566"/>
          </a:xfrm>
          <a:prstGeom prst="rect">
            <a:avLst/>
          </a:prstGeom>
        </p:spPr>
      </p:pic>
    </p:spTree>
    <p:extLst>
      <p:ext uri="{BB962C8B-B14F-4D97-AF65-F5344CB8AC3E}">
        <p14:creationId xmlns:p14="http://schemas.microsoft.com/office/powerpoint/2010/main" val="1854380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5-30719_SharePoint_Team_Template_Light">
  <a:themeElements>
    <a:clrScheme name="SharePoint Team Template Light">
      <a:dk1>
        <a:srgbClr val="505050"/>
      </a:dk1>
      <a:lt1>
        <a:srgbClr val="FFFFFF"/>
      </a:lt1>
      <a:dk2>
        <a:srgbClr val="0078D7"/>
      </a:dk2>
      <a:lt2>
        <a:srgbClr val="F0F0F0"/>
      </a:lt2>
      <a:accent1>
        <a:srgbClr val="0078D7"/>
      </a:accent1>
      <a:accent2>
        <a:srgbClr val="107C10"/>
      </a:accent2>
      <a:accent3>
        <a:srgbClr val="D83B01"/>
      </a:accent3>
      <a:accent4>
        <a:srgbClr val="5C2D91"/>
      </a:accent4>
      <a:accent5>
        <a:srgbClr val="00188F"/>
      </a:accent5>
      <a:accent6>
        <a:srgbClr val="FFB9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 PnP Template.potx" id="{D194C4AE-6CC9-4F41-823F-11C2BDF990D2}" vid="{95655C88-2988-48C0-A48D-F83F04F22C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FB13D1C689144BB5F9CE4432496FCB" ma:contentTypeVersion="5" ma:contentTypeDescription="Create a new document." ma:contentTypeScope="" ma:versionID="ff525f156d7d07324983edff342e77b1">
  <xsd:schema xmlns:xsd="http://www.w3.org/2001/XMLSchema" xmlns:xs="http://www.w3.org/2001/XMLSchema" xmlns:p="http://schemas.microsoft.com/office/2006/metadata/properties" xmlns:ns2="cf1a6e66-1f70-4758-bffa-fec7fdad6eba" targetNamespace="http://schemas.microsoft.com/office/2006/metadata/properties" ma:root="true" ma:fieldsID="1a773c15ea974698b47e031bd39cfbfe" ns2:_="">
    <xsd:import namespace="cf1a6e66-1f70-4758-bffa-fec7fdad6eba"/>
    <xsd:element name="properties">
      <xsd:complexType>
        <xsd:sequence>
          <xsd:element name="documentManagement">
            <xsd:complexType>
              <xsd:all>
                <xsd:element ref="ns2:SharedWithUsers" minOccurs="0"/>
                <xsd:element ref="ns2:SharedWithDetails" minOccurs="0"/>
                <xsd:element ref="ns2:SharingHintHash"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1a6e66-1f70-4758-bffa-fec7fdad6eb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cf1a6e66-1f70-4758-bffa-fec7fdad6eb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174EFBA-0713-4F55-B962-E4B5B9451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1a6e66-1f70-4758-bffa-fec7fdad6e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SharePoint%20PnP%20Template</Template>
  <TotalTime>364</TotalTime>
  <Words>985</Words>
  <Application>Microsoft Office PowerPoint</Application>
  <PresentationFormat>Custom</PresentationFormat>
  <Paragraphs>172</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Consolas</vt:lpstr>
      <vt:lpstr>Segoe UI</vt:lpstr>
      <vt:lpstr>Segoe UI Light</vt:lpstr>
      <vt:lpstr>Segoe UI Semibold</vt:lpstr>
      <vt:lpstr>Wingdings</vt:lpstr>
      <vt:lpstr>5-30719_SharePoint_Team_Template_Light</vt:lpstr>
      <vt:lpstr>A deep dive into development using SharePoint Framework</vt:lpstr>
      <vt:lpstr>PowerPoint Presentation</vt:lpstr>
      <vt:lpstr>aka.ms/OfficeDevPnP aka.ms/SharePointPnP</vt:lpstr>
      <vt:lpstr>SharePoint Extensibility Principles Build long-term, value-added services for enterprise mobility</vt:lpstr>
      <vt:lpstr>Typical tooling for SharePoint Framework</vt:lpstr>
      <vt:lpstr>Web stack tooling compared to classic MS tools</vt:lpstr>
      <vt:lpstr>Client-side Web Part Build Flow</vt:lpstr>
      <vt:lpstr>“I want to use Visual Studio as my development platform, what now?”</vt:lpstr>
      <vt:lpstr>DEMO</vt:lpstr>
      <vt:lpstr>DEMO</vt:lpstr>
      <vt:lpstr>aka.ms/SharePointPnP</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deep dive into development using SharePoint Framework</dc:title>
  <dc:subject>&lt;Speech title here&gt;</dc:subject>
  <dc:creator>Vesa Juvonen</dc:creator>
  <cp:keywords>SharePoint, PnP</cp:keywords>
  <dc:description>Template: _x000d_
Formatting: _x000d_
Audience Type:</dc:description>
  <cp:lastModifiedBy>Vesa Juvonen</cp:lastModifiedBy>
  <cp:revision>11</cp:revision>
  <dcterms:created xsi:type="dcterms:W3CDTF">2016-09-05T11:52:02Z</dcterms:created>
  <dcterms:modified xsi:type="dcterms:W3CDTF">2016-09-05T17:56:41Z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0x01010090FB13D1C689144BB5F9CE4432496FCB</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